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3.svg" ContentType="image/svg+xml"/>
  <Override PartName="/ppt/media/image15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sldIdLst>
    <p:sldId id="260" r:id="rId4"/>
    <p:sldId id="261" r:id="rId5"/>
    <p:sldId id="262" r:id="rId6"/>
    <p:sldId id="295" r:id="rId7"/>
    <p:sldId id="264" r:id="rId8"/>
    <p:sldId id="296" r:id="rId9"/>
    <p:sldId id="297" r:id="rId10"/>
    <p:sldId id="298" r:id="rId11"/>
    <p:sldId id="268" r:id="rId12"/>
    <p:sldId id="299" r:id="rId13"/>
    <p:sldId id="270" r:id="rId14"/>
    <p:sldId id="271" r:id="rId15"/>
    <p:sldId id="300" r:id="rId16"/>
    <p:sldId id="273" r:id="rId17"/>
    <p:sldId id="301" r:id="rId18"/>
    <p:sldId id="302" r:id="rId19"/>
    <p:sldId id="276" r:id="rId20"/>
    <p:sldId id="277" r:id="rId21"/>
    <p:sldId id="303" r:id="rId22"/>
    <p:sldId id="304" r:id="rId23"/>
    <p:sldId id="280" r:id="rId24"/>
    <p:sldId id="281" r:id="rId25"/>
    <p:sldId id="282" r:id="rId26"/>
    <p:sldId id="283" r:id="rId27"/>
    <p:sldId id="284" r:id="rId28"/>
    <p:sldId id="305" r:id="rId29"/>
    <p:sldId id="306" r:id="rId30"/>
    <p:sldId id="307" r:id="rId31"/>
    <p:sldId id="288" r:id="rId32"/>
    <p:sldId id="289" r:id="rId33"/>
    <p:sldId id="290" r:id="rId34"/>
    <p:sldId id="291" r:id="rId35"/>
    <p:sldId id="292" r:id="rId36"/>
    <p:sldId id="293" r:id="rId37"/>
    <p:sldId id="294" r:id="rId3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1.xml"/><Relationship Id="rId39" Type="http://schemas.openxmlformats.org/officeDocument/2006/relationships/presProps" Target="presProps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3" Type="http://schemas.openxmlformats.org/officeDocument/2006/relationships/tags" Target="../tags/tag28.xml"/><Relationship Id="rId12" Type="http://schemas.openxmlformats.org/officeDocument/2006/relationships/tags" Target="../tags/tag27.xml"/><Relationship Id="rId11" Type="http://schemas.openxmlformats.org/officeDocument/2006/relationships/tags" Target="../tags/tag26.xml"/><Relationship Id="rId10" Type="http://schemas.openxmlformats.org/officeDocument/2006/relationships/tags" Target="../tags/tag25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51.xml"/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59.xml"/><Relationship Id="rId8" Type="http://schemas.openxmlformats.org/officeDocument/2006/relationships/tags" Target="../tags/tag58.xml"/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4" Type="http://schemas.openxmlformats.org/officeDocument/2006/relationships/tags" Target="../tags/tag64.xml"/><Relationship Id="rId13" Type="http://schemas.openxmlformats.org/officeDocument/2006/relationships/tags" Target="../tags/tag63.xml"/><Relationship Id="rId12" Type="http://schemas.openxmlformats.org/officeDocument/2006/relationships/tags" Target="../tags/tag62.xml"/><Relationship Id="rId11" Type="http://schemas.openxmlformats.org/officeDocument/2006/relationships/tags" Target="../tags/tag61.xml"/><Relationship Id="rId10" Type="http://schemas.openxmlformats.org/officeDocument/2006/relationships/tags" Target="../tags/tag60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80.xml"/><Relationship Id="rId8" Type="http://schemas.openxmlformats.org/officeDocument/2006/relationships/tags" Target="../tags/tag79.xml"/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7" Type="http://schemas.openxmlformats.org/officeDocument/2006/relationships/tags" Target="../tags/tag96.xml"/><Relationship Id="rId16" Type="http://schemas.openxmlformats.org/officeDocument/2006/relationships/tags" Target="../tags/tag95.xml"/><Relationship Id="rId15" Type="http://schemas.openxmlformats.org/officeDocument/2006/relationships/tags" Target="../tags/tag94.xml"/><Relationship Id="rId14" Type="http://schemas.openxmlformats.org/officeDocument/2006/relationships/tags" Target="../tags/tag93.xml"/><Relationship Id="rId13" Type="http://schemas.openxmlformats.org/officeDocument/2006/relationships/tags" Target="../tags/tag92.xml"/><Relationship Id="rId12" Type="http://schemas.openxmlformats.org/officeDocument/2006/relationships/tags" Target="../tags/tag91.xml"/><Relationship Id="rId11" Type="http://schemas.openxmlformats.org/officeDocument/2006/relationships/tags" Target="../tags/tag90.xml"/><Relationship Id="rId10" Type="http://schemas.openxmlformats.org/officeDocument/2006/relationships/tags" Target="../tags/tag8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7" Type="http://schemas.openxmlformats.org/officeDocument/2006/relationships/tags" Target="../tags/tag112.xml"/><Relationship Id="rId16" Type="http://schemas.openxmlformats.org/officeDocument/2006/relationships/tags" Target="../tags/tag111.xml"/><Relationship Id="rId15" Type="http://schemas.openxmlformats.org/officeDocument/2006/relationships/tags" Target="../tags/tag110.xml"/><Relationship Id="rId14" Type="http://schemas.openxmlformats.org/officeDocument/2006/relationships/tags" Target="../tags/tag109.xml"/><Relationship Id="rId13" Type="http://schemas.openxmlformats.org/officeDocument/2006/relationships/tags" Target="../tags/tag108.xml"/><Relationship Id="rId12" Type="http://schemas.openxmlformats.org/officeDocument/2006/relationships/tags" Target="../tags/tag107.xml"/><Relationship Id="rId11" Type="http://schemas.openxmlformats.org/officeDocument/2006/relationships/tags" Target="../tags/tag106.xml"/><Relationship Id="rId10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20.xml"/><Relationship Id="rId8" Type="http://schemas.openxmlformats.org/officeDocument/2006/relationships/tags" Target="../tags/tag119.xml"/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4" Type="http://schemas.openxmlformats.org/officeDocument/2006/relationships/tags" Target="../tags/tag125.xml"/><Relationship Id="rId13" Type="http://schemas.openxmlformats.org/officeDocument/2006/relationships/tags" Target="../tags/tag124.xml"/><Relationship Id="rId12" Type="http://schemas.openxmlformats.org/officeDocument/2006/relationships/tags" Target="../tags/tag123.xml"/><Relationship Id="rId11" Type="http://schemas.openxmlformats.org/officeDocument/2006/relationships/tags" Target="../tags/tag122.xml"/><Relationship Id="rId10" Type="http://schemas.openxmlformats.org/officeDocument/2006/relationships/tags" Target="../tags/tag121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32.xml"/><Relationship Id="rId7" Type="http://schemas.openxmlformats.org/officeDocument/2006/relationships/tags" Target="../tags/tag131.xml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139.xml"/><Relationship Id="rId7" Type="http://schemas.openxmlformats.org/officeDocument/2006/relationships/tags" Target="../tags/tag138.xml"/><Relationship Id="rId6" Type="http://schemas.openxmlformats.org/officeDocument/2006/relationships/tags" Target="../tags/tag137.xml"/><Relationship Id="rId5" Type="http://schemas.openxmlformats.org/officeDocument/2006/relationships/tags" Target="../tags/tag136.xml"/><Relationship Id="rId4" Type="http://schemas.openxmlformats.org/officeDocument/2006/relationships/tags" Target="../tags/tag135.xml"/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146.xml"/><Relationship Id="rId7" Type="http://schemas.openxmlformats.org/officeDocument/2006/relationships/tags" Target="../tags/tag145.xml"/><Relationship Id="rId6" Type="http://schemas.openxmlformats.org/officeDocument/2006/relationships/tags" Target="../tags/tag144.xml"/><Relationship Id="rId5" Type="http://schemas.openxmlformats.org/officeDocument/2006/relationships/tags" Target="../tags/tag143.xml"/><Relationship Id="rId4" Type="http://schemas.openxmlformats.org/officeDocument/2006/relationships/tags" Target="../tags/tag142.xml"/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54.xml"/><Relationship Id="rId8" Type="http://schemas.openxmlformats.org/officeDocument/2006/relationships/tags" Target="../tags/tag153.xml"/><Relationship Id="rId7" Type="http://schemas.openxmlformats.org/officeDocument/2006/relationships/tags" Target="../tags/tag152.xml"/><Relationship Id="rId6" Type="http://schemas.openxmlformats.org/officeDocument/2006/relationships/tags" Target="../tags/tag151.xml"/><Relationship Id="rId5" Type="http://schemas.openxmlformats.org/officeDocument/2006/relationships/tags" Target="../tags/tag150.xml"/><Relationship Id="rId4" Type="http://schemas.openxmlformats.org/officeDocument/2006/relationships/tags" Target="../tags/tag149.xml"/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1" Type="http://schemas.openxmlformats.org/officeDocument/2006/relationships/tags" Target="../tags/tag156.xml"/><Relationship Id="rId10" Type="http://schemas.openxmlformats.org/officeDocument/2006/relationships/tags" Target="../tags/tag155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64.xml"/><Relationship Id="rId8" Type="http://schemas.openxmlformats.org/officeDocument/2006/relationships/tags" Target="../tags/tag163.xml"/><Relationship Id="rId7" Type="http://schemas.openxmlformats.org/officeDocument/2006/relationships/tags" Target="../tags/tag162.xml"/><Relationship Id="rId6" Type="http://schemas.openxmlformats.org/officeDocument/2006/relationships/tags" Target="../tags/tag161.xml"/><Relationship Id="rId5" Type="http://schemas.openxmlformats.org/officeDocument/2006/relationships/tags" Target="../tags/tag160.xml"/><Relationship Id="rId4" Type="http://schemas.openxmlformats.org/officeDocument/2006/relationships/tags" Target="../tags/tag159.xml"/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1" Type="http://schemas.openxmlformats.org/officeDocument/2006/relationships/tags" Target="../tags/tag166.xml"/><Relationship Id="rId10" Type="http://schemas.openxmlformats.org/officeDocument/2006/relationships/tags" Target="../tags/tag165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73.xml"/><Relationship Id="rId7" Type="http://schemas.openxmlformats.org/officeDocument/2006/relationships/tags" Target="../tags/tag172.xml"/><Relationship Id="rId6" Type="http://schemas.openxmlformats.org/officeDocument/2006/relationships/tags" Target="../tags/tag171.xml"/><Relationship Id="rId5" Type="http://schemas.openxmlformats.org/officeDocument/2006/relationships/tags" Target="../tags/tag170.xml"/><Relationship Id="rId4" Type="http://schemas.openxmlformats.org/officeDocument/2006/relationships/tags" Target="../tags/tag169.xml"/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81.xml"/><Relationship Id="rId8" Type="http://schemas.openxmlformats.org/officeDocument/2006/relationships/tags" Target="../tags/tag180.xml"/><Relationship Id="rId7" Type="http://schemas.openxmlformats.org/officeDocument/2006/relationships/tags" Target="../tags/tag179.xml"/><Relationship Id="rId6" Type="http://schemas.openxmlformats.org/officeDocument/2006/relationships/tags" Target="../tags/tag178.xml"/><Relationship Id="rId5" Type="http://schemas.openxmlformats.org/officeDocument/2006/relationships/tags" Target="../tags/tag177.xml"/><Relationship Id="rId4" Type="http://schemas.openxmlformats.org/officeDocument/2006/relationships/tags" Target="../tags/tag176.xml"/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89.xml"/><Relationship Id="rId8" Type="http://schemas.openxmlformats.org/officeDocument/2006/relationships/tags" Target="../tags/tag188.xml"/><Relationship Id="rId7" Type="http://schemas.openxmlformats.org/officeDocument/2006/relationships/tags" Target="../tags/tag187.xml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tags" Target="../tags/tag184.xml"/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197.xml"/><Relationship Id="rId8" Type="http://schemas.openxmlformats.org/officeDocument/2006/relationships/tags" Target="../tags/tag196.xml"/><Relationship Id="rId7" Type="http://schemas.openxmlformats.org/officeDocument/2006/relationships/tags" Target="../tags/tag195.xml"/><Relationship Id="rId6" Type="http://schemas.openxmlformats.org/officeDocument/2006/relationships/tags" Target="../tags/tag194.xml"/><Relationship Id="rId5" Type="http://schemas.openxmlformats.org/officeDocument/2006/relationships/tags" Target="../tags/tag193.xml"/><Relationship Id="rId4" Type="http://schemas.openxmlformats.org/officeDocument/2006/relationships/tags" Target="../tags/tag192.xml"/><Relationship Id="rId3" Type="http://schemas.openxmlformats.org/officeDocument/2006/relationships/tags" Target="../tags/tag191.xml"/><Relationship Id="rId2" Type="http://schemas.openxmlformats.org/officeDocument/2006/relationships/tags" Target="../tags/tag190.xml"/><Relationship Id="rId13" Type="http://schemas.openxmlformats.org/officeDocument/2006/relationships/tags" Target="../tags/tag201.xml"/><Relationship Id="rId12" Type="http://schemas.openxmlformats.org/officeDocument/2006/relationships/tags" Target="../tags/tag200.xml"/><Relationship Id="rId11" Type="http://schemas.openxmlformats.org/officeDocument/2006/relationships/tags" Target="../tags/tag199.xml"/><Relationship Id="rId10" Type="http://schemas.openxmlformats.org/officeDocument/2006/relationships/tags" Target="../tags/tag198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209.xml"/><Relationship Id="rId8" Type="http://schemas.openxmlformats.org/officeDocument/2006/relationships/tags" Target="../tags/tag208.xml"/><Relationship Id="rId7" Type="http://schemas.openxmlformats.org/officeDocument/2006/relationships/tags" Target="../tags/tag207.xml"/><Relationship Id="rId6" Type="http://schemas.openxmlformats.org/officeDocument/2006/relationships/tags" Target="../tags/tag206.xml"/><Relationship Id="rId5" Type="http://schemas.openxmlformats.org/officeDocument/2006/relationships/tags" Target="../tags/tag205.xml"/><Relationship Id="rId4" Type="http://schemas.openxmlformats.org/officeDocument/2006/relationships/tags" Target="../tags/tag204.xml"/><Relationship Id="rId3" Type="http://schemas.openxmlformats.org/officeDocument/2006/relationships/tags" Target="../tags/tag203.xml"/><Relationship Id="rId2" Type="http://schemas.openxmlformats.org/officeDocument/2006/relationships/tags" Target="../tags/tag202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tags" Target="../tags/tag216.xml"/><Relationship Id="rId7" Type="http://schemas.openxmlformats.org/officeDocument/2006/relationships/tags" Target="../tags/tag215.xml"/><Relationship Id="rId6" Type="http://schemas.openxmlformats.org/officeDocument/2006/relationships/tags" Target="../tags/tag214.xml"/><Relationship Id="rId5" Type="http://schemas.openxmlformats.org/officeDocument/2006/relationships/tags" Target="../tags/tag213.xml"/><Relationship Id="rId4" Type="http://schemas.openxmlformats.org/officeDocument/2006/relationships/tags" Target="../tags/tag212.xml"/><Relationship Id="rId3" Type="http://schemas.openxmlformats.org/officeDocument/2006/relationships/tags" Target="../tags/tag211.xml"/><Relationship Id="rId2" Type="http://schemas.openxmlformats.org/officeDocument/2006/relationships/tags" Target="../tags/tag210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224.xml"/><Relationship Id="rId8" Type="http://schemas.openxmlformats.org/officeDocument/2006/relationships/tags" Target="../tags/tag223.xml"/><Relationship Id="rId7" Type="http://schemas.openxmlformats.org/officeDocument/2006/relationships/tags" Target="../tags/tag222.xml"/><Relationship Id="rId6" Type="http://schemas.openxmlformats.org/officeDocument/2006/relationships/tags" Target="../tags/tag221.xml"/><Relationship Id="rId5" Type="http://schemas.openxmlformats.org/officeDocument/2006/relationships/tags" Target="../tags/tag220.xml"/><Relationship Id="rId4" Type="http://schemas.openxmlformats.org/officeDocument/2006/relationships/tags" Target="../tags/tag219.xml"/><Relationship Id="rId3" Type="http://schemas.openxmlformats.org/officeDocument/2006/relationships/tags" Target="../tags/tag218.xml"/><Relationship Id="rId2" Type="http://schemas.openxmlformats.org/officeDocument/2006/relationships/tags" Target="../tags/tag217.xm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32.xml"/><Relationship Id="rId8" Type="http://schemas.openxmlformats.org/officeDocument/2006/relationships/tags" Target="../tags/tag231.xml"/><Relationship Id="rId7" Type="http://schemas.openxmlformats.org/officeDocument/2006/relationships/tags" Target="../tags/tag230.xml"/><Relationship Id="rId6" Type="http://schemas.openxmlformats.org/officeDocument/2006/relationships/tags" Target="../tags/tag229.xml"/><Relationship Id="rId5" Type="http://schemas.openxmlformats.org/officeDocument/2006/relationships/tags" Target="../tags/tag228.xml"/><Relationship Id="rId4" Type="http://schemas.openxmlformats.org/officeDocument/2006/relationships/tags" Target="../tags/tag227.xml"/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1" Type="http://schemas.openxmlformats.org/officeDocument/2006/relationships/tags" Target="../tags/tag234.xml"/><Relationship Id="rId10" Type="http://schemas.openxmlformats.org/officeDocument/2006/relationships/tags" Target="../tags/tag233.xml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242.xml"/><Relationship Id="rId8" Type="http://schemas.openxmlformats.org/officeDocument/2006/relationships/tags" Target="../tags/tag241.xml"/><Relationship Id="rId7" Type="http://schemas.openxmlformats.org/officeDocument/2006/relationships/tags" Target="../tags/tag240.xml"/><Relationship Id="rId6" Type="http://schemas.openxmlformats.org/officeDocument/2006/relationships/tags" Target="../tags/tag239.xml"/><Relationship Id="rId5" Type="http://schemas.openxmlformats.org/officeDocument/2006/relationships/tags" Target="../tags/tag238.xml"/><Relationship Id="rId4" Type="http://schemas.openxmlformats.org/officeDocument/2006/relationships/tags" Target="../tags/tag237.xml"/><Relationship Id="rId3" Type="http://schemas.openxmlformats.org/officeDocument/2006/relationships/tags" Target="../tags/tag236.xml"/><Relationship Id="rId2" Type="http://schemas.openxmlformats.org/officeDocument/2006/relationships/tags" Target="../tags/tag235.xml"/><Relationship Id="rId14" Type="http://schemas.openxmlformats.org/officeDocument/2006/relationships/tags" Target="../tags/tag247.xml"/><Relationship Id="rId13" Type="http://schemas.openxmlformats.org/officeDocument/2006/relationships/tags" Target="../tags/tag246.xml"/><Relationship Id="rId12" Type="http://schemas.openxmlformats.org/officeDocument/2006/relationships/tags" Target="../tags/tag245.xml"/><Relationship Id="rId11" Type="http://schemas.openxmlformats.org/officeDocument/2006/relationships/tags" Target="../tags/tag244.xml"/><Relationship Id="rId10" Type="http://schemas.openxmlformats.org/officeDocument/2006/relationships/tags" Target="../tags/tag243.xml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255.xml"/><Relationship Id="rId8" Type="http://schemas.openxmlformats.org/officeDocument/2006/relationships/tags" Target="../tags/tag254.xml"/><Relationship Id="rId7" Type="http://schemas.openxmlformats.org/officeDocument/2006/relationships/tags" Target="../tags/tag253.xml"/><Relationship Id="rId6" Type="http://schemas.openxmlformats.org/officeDocument/2006/relationships/tags" Target="../tags/tag252.xml"/><Relationship Id="rId5" Type="http://schemas.openxmlformats.org/officeDocument/2006/relationships/tags" Target="../tags/tag251.xml"/><Relationship Id="rId4" Type="http://schemas.openxmlformats.org/officeDocument/2006/relationships/tags" Target="../tags/tag250.xml"/><Relationship Id="rId3" Type="http://schemas.openxmlformats.org/officeDocument/2006/relationships/tags" Target="../tags/tag249.xml"/><Relationship Id="rId2" Type="http://schemas.openxmlformats.org/officeDocument/2006/relationships/tags" Target="../tags/tag248.xml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263.xml"/><Relationship Id="rId8" Type="http://schemas.openxmlformats.org/officeDocument/2006/relationships/tags" Target="../tags/tag262.xml"/><Relationship Id="rId7" Type="http://schemas.openxmlformats.org/officeDocument/2006/relationships/tags" Target="../tags/tag261.xml"/><Relationship Id="rId6" Type="http://schemas.openxmlformats.org/officeDocument/2006/relationships/tags" Target="../tags/tag260.xml"/><Relationship Id="rId5" Type="http://schemas.openxmlformats.org/officeDocument/2006/relationships/tags" Target="../tags/tag259.xml"/><Relationship Id="rId4" Type="http://schemas.openxmlformats.org/officeDocument/2006/relationships/tags" Target="../tags/tag258.xml"/><Relationship Id="rId3" Type="http://schemas.openxmlformats.org/officeDocument/2006/relationships/tags" Target="../tags/tag257.xml"/><Relationship Id="rId24" Type="http://schemas.openxmlformats.org/officeDocument/2006/relationships/tags" Target="../tags/tag278.xml"/><Relationship Id="rId23" Type="http://schemas.openxmlformats.org/officeDocument/2006/relationships/tags" Target="../tags/tag277.xml"/><Relationship Id="rId22" Type="http://schemas.openxmlformats.org/officeDocument/2006/relationships/tags" Target="../tags/tag276.xml"/><Relationship Id="rId21" Type="http://schemas.openxmlformats.org/officeDocument/2006/relationships/tags" Target="../tags/tag275.xml"/><Relationship Id="rId20" Type="http://schemas.openxmlformats.org/officeDocument/2006/relationships/tags" Target="../tags/tag274.xml"/><Relationship Id="rId2" Type="http://schemas.openxmlformats.org/officeDocument/2006/relationships/tags" Target="../tags/tag256.xml"/><Relationship Id="rId19" Type="http://schemas.openxmlformats.org/officeDocument/2006/relationships/tags" Target="../tags/tag273.xml"/><Relationship Id="rId18" Type="http://schemas.openxmlformats.org/officeDocument/2006/relationships/tags" Target="../tags/tag272.xml"/><Relationship Id="rId17" Type="http://schemas.openxmlformats.org/officeDocument/2006/relationships/tags" Target="../tags/tag271.xml"/><Relationship Id="rId16" Type="http://schemas.openxmlformats.org/officeDocument/2006/relationships/tags" Target="../tags/tag270.xml"/><Relationship Id="rId15" Type="http://schemas.openxmlformats.org/officeDocument/2006/relationships/tags" Target="../tags/tag269.xml"/><Relationship Id="rId14" Type="http://schemas.openxmlformats.org/officeDocument/2006/relationships/tags" Target="../tags/tag268.xml"/><Relationship Id="rId13" Type="http://schemas.openxmlformats.org/officeDocument/2006/relationships/tags" Target="../tags/tag267.xml"/><Relationship Id="rId12" Type="http://schemas.openxmlformats.org/officeDocument/2006/relationships/tags" Target="../tags/tag266.xml"/><Relationship Id="rId11" Type="http://schemas.openxmlformats.org/officeDocument/2006/relationships/tags" Target="../tags/tag265.xml"/><Relationship Id="rId10" Type="http://schemas.openxmlformats.org/officeDocument/2006/relationships/tags" Target="../tags/tag264.xml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6" Type="http://schemas.openxmlformats.org/officeDocument/2006/relationships/tags" Target="../tags/tag283.xml"/><Relationship Id="rId5" Type="http://schemas.openxmlformats.org/officeDocument/2006/relationships/tags" Target="../tags/tag282.xml"/><Relationship Id="rId4" Type="http://schemas.openxmlformats.org/officeDocument/2006/relationships/tags" Target="../tags/tag281.xml"/><Relationship Id="rId3" Type="http://schemas.openxmlformats.org/officeDocument/2006/relationships/tags" Target="../tags/tag280.xml"/><Relationship Id="rId2" Type="http://schemas.openxmlformats.org/officeDocument/2006/relationships/tags" Target="../tags/tag279.xml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291.xml"/><Relationship Id="rId8" Type="http://schemas.openxmlformats.org/officeDocument/2006/relationships/tags" Target="../tags/tag290.xml"/><Relationship Id="rId7" Type="http://schemas.openxmlformats.org/officeDocument/2006/relationships/tags" Target="../tags/tag289.xml"/><Relationship Id="rId6" Type="http://schemas.openxmlformats.org/officeDocument/2006/relationships/tags" Target="../tags/tag288.xml"/><Relationship Id="rId5" Type="http://schemas.openxmlformats.org/officeDocument/2006/relationships/tags" Target="../tags/tag287.xml"/><Relationship Id="rId4" Type="http://schemas.openxmlformats.org/officeDocument/2006/relationships/tags" Target="../tags/tag286.xml"/><Relationship Id="rId3" Type="http://schemas.openxmlformats.org/officeDocument/2006/relationships/tags" Target="../tags/tag285.xml"/><Relationship Id="rId2" Type="http://schemas.openxmlformats.org/officeDocument/2006/relationships/tags" Target="../tags/tag284.xml"/><Relationship Id="rId15" Type="http://schemas.openxmlformats.org/officeDocument/2006/relationships/tags" Target="../tags/tag296.xml"/><Relationship Id="rId14" Type="http://schemas.openxmlformats.org/officeDocument/2006/relationships/image" Target="../media/image1.png"/><Relationship Id="rId13" Type="http://schemas.openxmlformats.org/officeDocument/2006/relationships/tags" Target="../tags/tag295.xml"/><Relationship Id="rId12" Type="http://schemas.openxmlformats.org/officeDocument/2006/relationships/tags" Target="../tags/tag294.xml"/><Relationship Id="rId11" Type="http://schemas.openxmlformats.org/officeDocument/2006/relationships/tags" Target="../tags/tag293.xml"/><Relationship Id="rId10" Type="http://schemas.openxmlformats.org/officeDocument/2006/relationships/tags" Target="../tags/tag292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7" Type="http://schemas.openxmlformats.org/officeDocument/2006/relationships/tags" Target="../tags/tag302.xml"/><Relationship Id="rId6" Type="http://schemas.openxmlformats.org/officeDocument/2006/relationships/tags" Target="../tags/tag301.xml"/><Relationship Id="rId5" Type="http://schemas.openxmlformats.org/officeDocument/2006/relationships/tags" Target="../tags/tag300.xml"/><Relationship Id="rId4" Type="http://schemas.openxmlformats.org/officeDocument/2006/relationships/tags" Target="../tags/tag299.xml"/><Relationship Id="rId3" Type="http://schemas.openxmlformats.org/officeDocument/2006/relationships/tags" Target="../tags/tag298.xml"/><Relationship Id="rId2" Type="http://schemas.openxmlformats.org/officeDocument/2006/relationships/tags" Target="../tags/tag297.xml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310.xml"/><Relationship Id="rId8" Type="http://schemas.openxmlformats.org/officeDocument/2006/relationships/tags" Target="../tags/tag309.xml"/><Relationship Id="rId7" Type="http://schemas.openxmlformats.org/officeDocument/2006/relationships/tags" Target="../tags/tag308.xml"/><Relationship Id="rId6" Type="http://schemas.openxmlformats.org/officeDocument/2006/relationships/tags" Target="../tags/tag307.xml"/><Relationship Id="rId5" Type="http://schemas.openxmlformats.org/officeDocument/2006/relationships/tags" Target="../tags/tag306.xml"/><Relationship Id="rId4" Type="http://schemas.openxmlformats.org/officeDocument/2006/relationships/tags" Target="../tags/tag305.xml"/><Relationship Id="rId3" Type="http://schemas.openxmlformats.org/officeDocument/2006/relationships/tags" Target="../tags/tag304.xml"/><Relationship Id="rId2" Type="http://schemas.openxmlformats.org/officeDocument/2006/relationships/tags" Target="../tags/tag303.xml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5" Type="http://schemas.openxmlformats.org/officeDocument/2006/relationships/tags" Target="../tags/tag314.xml"/><Relationship Id="rId4" Type="http://schemas.openxmlformats.org/officeDocument/2006/relationships/tags" Target="../tags/tag313.xml"/><Relationship Id="rId3" Type="http://schemas.openxmlformats.org/officeDocument/2006/relationships/tags" Target="../tags/tag312.xml"/><Relationship Id="rId2" Type="http://schemas.openxmlformats.org/officeDocument/2006/relationships/tags" Target="../tags/tag311.xml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4" Type="http://schemas.openxmlformats.org/officeDocument/2006/relationships/tags" Target="../tags/tag317.xml"/><Relationship Id="rId3" Type="http://schemas.openxmlformats.org/officeDocument/2006/relationships/tags" Target="../tags/tag316.xml"/><Relationship Id="rId2" Type="http://schemas.openxmlformats.org/officeDocument/2006/relationships/tags" Target="../tags/tag315.xml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5" Type="http://schemas.openxmlformats.org/officeDocument/2006/relationships/tags" Target="../tags/tag321.xml"/><Relationship Id="rId4" Type="http://schemas.openxmlformats.org/officeDocument/2006/relationships/tags" Target="../tags/tag320.xml"/><Relationship Id="rId3" Type="http://schemas.openxmlformats.org/officeDocument/2006/relationships/tags" Target="../tags/tag319.xml"/><Relationship Id="rId2" Type="http://schemas.openxmlformats.org/officeDocument/2006/relationships/tags" Target="../tags/tag318.xml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6" Type="http://schemas.openxmlformats.org/officeDocument/2006/relationships/tags" Target="../tags/tag326.xml"/><Relationship Id="rId5" Type="http://schemas.openxmlformats.org/officeDocument/2006/relationships/tags" Target="../tags/tag325.xml"/><Relationship Id="rId4" Type="http://schemas.openxmlformats.org/officeDocument/2006/relationships/tags" Target="../tags/tag324.xml"/><Relationship Id="rId3" Type="http://schemas.openxmlformats.org/officeDocument/2006/relationships/tags" Target="../tags/tag323.xml"/><Relationship Id="rId2" Type="http://schemas.openxmlformats.org/officeDocument/2006/relationships/tags" Target="../tags/tag322.xml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334.xml"/><Relationship Id="rId8" Type="http://schemas.openxmlformats.org/officeDocument/2006/relationships/tags" Target="../tags/tag333.xml"/><Relationship Id="rId7" Type="http://schemas.openxmlformats.org/officeDocument/2006/relationships/tags" Target="../tags/tag332.xml"/><Relationship Id="rId6" Type="http://schemas.openxmlformats.org/officeDocument/2006/relationships/tags" Target="../tags/tag331.xml"/><Relationship Id="rId5" Type="http://schemas.openxmlformats.org/officeDocument/2006/relationships/tags" Target="../tags/tag330.xml"/><Relationship Id="rId4" Type="http://schemas.openxmlformats.org/officeDocument/2006/relationships/tags" Target="../tags/tag329.xml"/><Relationship Id="rId32" Type="http://schemas.openxmlformats.org/officeDocument/2006/relationships/tags" Target="../tags/tag356.xml"/><Relationship Id="rId31" Type="http://schemas.openxmlformats.org/officeDocument/2006/relationships/tags" Target="../tags/tag355.xml"/><Relationship Id="rId30" Type="http://schemas.openxmlformats.org/officeDocument/2006/relationships/tags" Target="../tags/tag354.xml"/><Relationship Id="rId3" Type="http://schemas.openxmlformats.org/officeDocument/2006/relationships/tags" Target="../tags/tag328.xml"/><Relationship Id="rId29" Type="http://schemas.openxmlformats.org/officeDocument/2006/relationships/tags" Target="../tags/tag353.xml"/><Relationship Id="rId28" Type="http://schemas.openxmlformats.org/officeDocument/2006/relationships/tags" Target="../tags/tag352.xml"/><Relationship Id="rId27" Type="http://schemas.openxmlformats.org/officeDocument/2006/relationships/tags" Target="../tags/tag351.xml"/><Relationship Id="rId26" Type="http://schemas.openxmlformats.org/officeDocument/2006/relationships/tags" Target="../tags/tag350.xml"/><Relationship Id="rId25" Type="http://schemas.openxmlformats.org/officeDocument/2006/relationships/tags" Target="../tags/tag349.xml"/><Relationship Id="rId24" Type="http://schemas.openxmlformats.org/officeDocument/2006/relationships/image" Target="../media/image2.png"/><Relationship Id="rId23" Type="http://schemas.openxmlformats.org/officeDocument/2006/relationships/tags" Target="../tags/tag348.xml"/><Relationship Id="rId22" Type="http://schemas.openxmlformats.org/officeDocument/2006/relationships/tags" Target="../tags/tag347.xml"/><Relationship Id="rId21" Type="http://schemas.openxmlformats.org/officeDocument/2006/relationships/tags" Target="../tags/tag346.xml"/><Relationship Id="rId20" Type="http://schemas.openxmlformats.org/officeDocument/2006/relationships/tags" Target="../tags/tag345.xml"/><Relationship Id="rId2" Type="http://schemas.openxmlformats.org/officeDocument/2006/relationships/tags" Target="../tags/tag327.xml"/><Relationship Id="rId19" Type="http://schemas.openxmlformats.org/officeDocument/2006/relationships/tags" Target="../tags/tag344.xml"/><Relationship Id="rId18" Type="http://schemas.openxmlformats.org/officeDocument/2006/relationships/tags" Target="../tags/tag343.xml"/><Relationship Id="rId17" Type="http://schemas.openxmlformats.org/officeDocument/2006/relationships/tags" Target="../tags/tag342.xml"/><Relationship Id="rId16" Type="http://schemas.openxmlformats.org/officeDocument/2006/relationships/tags" Target="../tags/tag341.xml"/><Relationship Id="rId15" Type="http://schemas.openxmlformats.org/officeDocument/2006/relationships/tags" Target="../tags/tag340.xml"/><Relationship Id="rId14" Type="http://schemas.openxmlformats.org/officeDocument/2006/relationships/tags" Target="../tags/tag339.xml"/><Relationship Id="rId13" Type="http://schemas.openxmlformats.org/officeDocument/2006/relationships/tags" Target="../tags/tag338.xml"/><Relationship Id="rId12" Type="http://schemas.openxmlformats.org/officeDocument/2006/relationships/tags" Target="../tags/tag337.xml"/><Relationship Id="rId11" Type="http://schemas.openxmlformats.org/officeDocument/2006/relationships/tags" Target="../tags/tag336.xml"/><Relationship Id="rId10" Type="http://schemas.openxmlformats.org/officeDocument/2006/relationships/tags" Target="../tags/tag335.xml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364.xml"/><Relationship Id="rId8" Type="http://schemas.openxmlformats.org/officeDocument/2006/relationships/tags" Target="../tags/tag363.xml"/><Relationship Id="rId7" Type="http://schemas.openxmlformats.org/officeDocument/2006/relationships/tags" Target="../tags/tag362.xml"/><Relationship Id="rId6" Type="http://schemas.openxmlformats.org/officeDocument/2006/relationships/tags" Target="../tags/tag361.xml"/><Relationship Id="rId5" Type="http://schemas.openxmlformats.org/officeDocument/2006/relationships/tags" Target="../tags/tag360.xml"/><Relationship Id="rId4" Type="http://schemas.openxmlformats.org/officeDocument/2006/relationships/tags" Target="../tags/tag359.xml"/><Relationship Id="rId3" Type="http://schemas.openxmlformats.org/officeDocument/2006/relationships/tags" Target="../tags/tag358.xml"/><Relationship Id="rId26" Type="http://schemas.openxmlformats.org/officeDocument/2006/relationships/tags" Target="../tags/tag381.xml"/><Relationship Id="rId25" Type="http://schemas.openxmlformats.org/officeDocument/2006/relationships/tags" Target="../tags/tag380.xml"/><Relationship Id="rId24" Type="http://schemas.openxmlformats.org/officeDocument/2006/relationships/tags" Target="../tags/tag379.xml"/><Relationship Id="rId23" Type="http://schemas.openxmlformats.org/officeDocument/2006/relationships/tags" Target="../tags/tag378.xml"/><Relationship Id="rId22" Type="http://schemas.openxmlformats.org/officeDocument/2006/relationships/tags" Target="../tags/tag377.xml"/><Relationship Id="rId21" Type="http://schemas.openxmlformats.org/officeDocument/2006/relationships/tags" Target="../tags/tag376.xml"/><Relationship Id="rId20" Type="http://schemas.openxmlformats.org/officeDocument/2006/relationships/tags" Target="../tags/tag375.xml"/><Relationship Id="rId2" Type="http://schemas.openxmlformats.org/officeDocument/2006/relationships/tags" Target="../tags/tag357.xml"/><Relationship Id="rId19" Type="http://schemas.openxmlformats.org/officeDocument/2006/relationships/tags" Target="../tags/tag374.xml"/><Relationship Id="rId18" Type="http://schemas.openxmlformats.org/officeDocument/2006/relationships/tags" Target="../tags/tag373.xml"/><Relationship Id="rId17" Type="http://schemas.openxmlformats.org/officeDocument/2006/relationships/tags" Target="../tags/tag372.xml"/><Relationship Id="rId16" Type="http://schemas.openxmlformats.org/officeDocument/2006/relationships/tags" Target="../tags/tag371.xml"/><Relationship Id="rId15" Type="http://schemas.openxmlformats.org/officeDocument/2006/relationships/tags" Target="../tags/tag370.xml"/><Relationship Id="rId14" Type="http://schemas.openxmlformats.org/officeDocument/2006/relationships/tags" Target="../tags/tag369.xml"/><Relationship Id="rId13" Type="http://schemas.openxmlformats.org/officeDocument/2006/relationships/tags" Target="../tags/tag368.xml"/><Relationship Id="rId12" Type="http://schemas.openxmlformats.org/officeDocument/2006/relationships/tags" Target="../tags/tag367.xml"/><Relationship Id="rId11" Type="http://schemas.openxmlformats.org/officeDocument/2006/relationships/tags" Target="../tags/tag366.xml"/><Relationship Id="rId10" Type="http://schemas.openxmlformats.org/officeDocument/2006/relationships/tags" Target="../tags/tag365.xml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9" Type="http://schemas.openxmlformats.org/officeDocument/2006/relationships/tags" Target="../tags/tag389.xml"/><Relationship Id="rId8" Type="http://schemas.openxmlformats.org/officeDocument/2006/relationships/tags" Target="../tags/tag388.xml"/><Relationship Id="rId7" Type="http://schemas.openxmlformats.org/officeDocument/2006/relationships/tags" Target="../tags/tag387.xml"/><Relationship Id="rId6" Type="http://schemas.openxmlformats.org/officeDocument/2006/relationships/tags" Target="../tags/tag386.xml"/><Relationship Id="rId5" Type="http://schemas.openxmlformats.org/officeDocument/2006/relationships/tags" Target="../tags/tag385.xml"/><Relationship Id="rId4" Type="http://schemas.openxmlformats.org/officeDocument/2006/relationships/tags" Target="../tags/tag384.xml"/><Relationship Id="rId31" Type="http://schemas.openxmlformats.org/officeDocument/2006/relationships/tags" Target="../tags/tag410.xml"/><Relationship Id="rId30" Type="http://schemas.openxmlformats.org/officeDocument/2006/relationships/tags" Target="../tags/tag409.xml"/><Relationship Id="rId3" Type="http://schemas.openxmlformats.org/officeDocument/2006/relationships/tags" Target="../tags/tag383.xml"/><Relationship Id="rId29" Type="http://schemas.openxmlformats.org/officeDocument/2006/relationships/tags" Target="../tags/tag408.xml"/><Relationship Id="rId28" Type="http://schemas.openxmlformats.org/officeDocument/2006/relationships/tags" Target="../tags/tag407.xml"/><Relationship Id="rId27" Type="http://schemas.openxmlformats.org/officeDocument/2006/relationships/tags" Target="../tags/tag406.xml"/><Relationship Id="rId26" Type="http://schemas.openxmlformats.org/officeDocument/2006/relationships/tags" Target="../tags/tag405.xml"/><Relationship Id="rId25" Type="http://schemas.openxmlformats.org/officeDocument/2006/relationships/tags" Target="../tags/tag404.xml"/><Relationship Id="rId24" Type="http://schemas.openxmlformats.org/officeDocument/2006/relationships/tags" Target="../tags/tag403.xml"/><Relationship Id="rId23" Type="http://schemas.openxmlformats.org/officeDocument/2006/relationships/tags" Target="../tags/tag402.xml"/><Relationship Id="rId22" Type="http://schemas.openxmlformats.org/officeDocument/2006/relationships/tags" Target="../tags/tag401.xml"/><Relationship Id="rId21" Type="http://schemas.openxmlformats.org/officeDocument/2006/relationships/tags" Target="../tags/tag400.xml"/><Relationship Id="rId20" Type="http://schemas.openxmlformats.org/officeDocument/2006/relationships/tags" Target="../tags/tag399.xml"/><Relationship Id="rId2" Type="http://schemas.openxmlformats.org/officeDocument/2006/relationships/tags" Target="../tags/tag382.xml"/><Relationship Id="rId19" Type="http://schemas.openxmlformats.org/officeDocument/2006/relationships/tags" Target="../tags/tag398.xml"/><Relationship Id="rId18" Type="http://schemas.openxmlformats.org/officeDocument/2006/relationships/image" Target="../media/image2.png"/><Relationship Id="rId17" Type="http://schemas.openxmlformats.org/officeDocument/2006/relationships/tags" Target="../tags/tag397.xml"/><Relationship Id="rId16" Type="http://schemas.openxmlformats.org/officeDocument/2006/relationships/tags" Target="../tags/tag396.xml"/><Relationship Id="rId15" Type="http://schemas.openxmlformats.org/officeDocument/2006/relationships/tags" Target="../tags/tag395.xml"/><Relationship Id="rId14" Type="http://schemas.openxmlformats.org/officeDocument/2006/relationships/tags" Target="../tags/tag394.xml"/><Relationship Id="rId13" Type="http://schemas.openxmlformats.org/officeDocument/2006/relationships/tags" Target="../tags/tag393.xml"/><Relationship Id="rId12" Type="http://schemas.openxmlformats.org/officeDocument/2006/relationships/tags" Target="../tags/tag392.xml"/><Relationship Id="rId11" Type="http://schemas.openxmlformats.org/officeDocument/2006/relationships/tags" Target="../tags/tag391.xml"/><Relationship Id="rId10" Type="http://schemas.openxmlformats.org/officeDocument/2006/relationships/tags" Target="../tags/tag390.xml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9" Type="http://schemas.openxmlformats.org/officeDocument/2006/relationships/tags" Target="../tags/tag418.xml"/><Relationship Id="rId8" Type="http://schemas.openxmlformats.org/officeDocument/2006/relationships/tags" Target="../tags/tag417.xml"/><Relationship Id="rId7" Type="http://schemas.openxmlformats.org/officeDocument/2006/relationships/tags" Target="../tags/tag416.xml"/><Relationship Id="rId6" Type="http://schemas.openxmlformats.org/officeDocument/2006/relationships/tags" Target="../tags/tag415.xml"/><Relationship Id="rId5" Type="http://schemas.openxmlformats.org/officeDocument/2006/relationships/tags" Target="../tags/tag414.xml"/><Relationship Id="rId4" Type="http://schemas.openxmlformats.org/officeDocument/2006/relationships/tags" Target="../tags/tag413.xml"/><Relationship Id="rId3" Type="http://schemas.openxmlformats.org/officeDocument/2006/relationships/tags" Target="../tags/tag412.xml"/><Relationship Id="rId2" Type="http://schemas.openxmlformats.org/officeDocument/2006/relationships/tags" Target="../tags/tag411.xml"/><Relationship Id="rId18" Type="http://schemas.openxmlformats.org/officeDocument/2006/relationships/tags" Target="../tags/tag427.xml"/><Relationship Id="rId17" Type="http://schemas.openxmlformats.org/officeDocument/2006/relationships/tags" Target="../tags/tag426.xml"/><Relationship Id="rId16" Type="http://schemas.openxmlformats.org/officeDocument/2006/relationships/tags" Target="../tags/tag425.xml"/><Relationship Id="rId15" Type="http://schemas.openxmlformats.org/officeDocument/2006/relationships/tags" Target="../tags/tag424.xml"/><Relationship Id="rId14" Type="http://schemas.openxmlformats.org/officeDocument/2006/relationships/tags" Target="../tags/tag423.xml"/><Relationship Id="rId13" Type="http://schemas.openxmlformats.org/officeDocument/2006/relationships/tags" Target="../tags/tag422.xml"/><Relationship Id="rId12" Type="http://schemas.openxmlformats.org/officeDocument/2006/relationships/tags" Target="../tags/tag421.xml"/><Relationship Id="rId11" Type="http://schemas.openxmlformats.org/officeDocument/2006/relationships/tags" Target="../tags/tag420.xml"/><Relationship Id="rId10" Type="http://schemas.openxmlformats.org/officeDocument/2006/relationships/tags" Target="../tags/tag419.xml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968" y="136131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968" y="38409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184" y="523097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8_17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4165600"/>
            <a:ext cx="3454400" cy="2082800"/>
          </a:xfrm>
          <a:custGeom>
            <a:avLst/>
            <a:gdLst>
              <a:gd name="connisteX0" fmla="*/ 0 w 3454400"/>
              <a:gd name="connsiteY0" fmla="*/ 0 h 2082800"/>
              <a:gd name="connisteX1" fmla="*/ 3454400 w 3454400"/>
              <a:gd name="connsiteY1" fmla="*/ 0 h 2082800"/>
              <a:gd name="connisteX2" fmla="*/ 3454400 w 3454400"/>
              <a:gd name="connsiteY2" fmla="*/ 1879600 h 2082800"/>
              <a:gd name="connisteX3" fmla="*/ 3251200 w 3454400"/>
              <a:gd name="connsiteY3" fmla="*/ 2082800 h 2082800"/>
              <a:gd name="connisteX4" fmla="*/ 203200 w 3454400"/>
              <a:gd name="connsiteY4" fmla="*/ 2082800 h 2082800"/>
              <a:gd name="connisteX5" fmla="*/ 0 w 3454400"/>
              <a:gd name="connsiteY5" fmla="*/ 1879600 h 2082800"/>
              <a:gd name="connisteX6" fmla="*/ 0 w 3454400"/>
              <a:gd name="connsiteY6" fmla="*/ 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82800">
                <a:moveTo>
                  <a:pt x="0" y="0"/>
                </a:moveTo>
                <a:lnTo>
                  <a:pt x="3454400" y="0"/>
                </a:lnTo>
                <a:lnTo>
                  <a:pt x="3454400" y="1879600"/>
                </a:lnTo>
                <a:cubicBezTo>
                  <a:pt x="3454400" y="1991824"/>
                  <a:pt x="3363424" y="2082800"/>
                  <a:pt x="32512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7"/>
            </p:custDataLst>
          </p:nvPr>
        </p:nvSpPr>
        <p:spPr>
          <a:xfrm>
            <a:off x="609600" y="1524000"/>
            <a:ext cx="3454400" cy="2641600"/>
          </a:xfrm>
          <a:custGeom>
            <a:avLst/>
            <a:gdLst>
              <a:gd name="connisteX0" fmla="*/ 0 w 3454400"/>
              <a:gd name="connsiteY0" fmla="*/ 203200 h 2641600"/>
              <a:gd name="connisteX1" fmla="*/ 203200 w 3454400"/>
              <a:gd name="connsiteY1" fmla="*/ 0 h 2641600"/>
              <a:gd name="connisteX2" fmla="*/ 3251200 w 3454400"/>
              <a:gd name="connsiteY2" fmla="*/ 0 h 2641600"/>
              <a:gd name="connisteX3" fmla="*/ 3454400 w 3454400"/>
              <a:gd name="connsiteY3" fmla="*/ 203200 h 2641600"/>
              <a:gd name="connisteX4" fmla="*/ 3454400 w 3454400"/>
              <a:gd name="connsiteY4" fmla="*/ 2641600 h 2641600"/>
              <a:gd name="connisteX5" fmla="*/ 0 w 3454400"/>
              <a:gd name="connsiteY5" fmla="*/ 2641600 h 2641600"/>
              <a:gd name="connisteX6" fmla="*/ 0 w 3454400"/>
              <a:gd name="connsiteY6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641600"/>
                </a:lnTo>
                <a:lnTo>
                  <a:pt x="0" y="26416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43688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4826000"/>
            <a:ext cx="2844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368800" y="4165600"/>
            <a:ext cx="3454400" cy="2082800"/>
          </a:xfrm>
          <a:custGeom>
            <a:avLst/>
            <a:gdLst>
              <a:gd name="connisteX0" fmla="*/ 0 w 3454400"/>
              <a:gd name="connsiteY0" fmla="*/ 0 h 2082800"/>
              <a:gd name="connisteX1" fmla="*/ 3454400 w 3454400"/>
              <a:gd name="connsiteY1" fmla="*/ 0 h 2082800"/>
              <a:gd name="connisteX2" fmla="*/ 3454400 w 3454400"/>
              <a:gd name="connsiteY2" fmla="*/ 1879600 h 2082800"/>
              <a:gd name="connisteX3" fmla="*/ 3251200 w 3454400"/>
              <a:gd name="connsiteY3" fmla="*/ 2082800 h 2082800"/>
              <a:gd name="connisteX4" fmla="*/ 203200 w 3454400"/>
              <a:gd name="connsiteY4" fmla="*/ 2082800 h 2082800"/>
              <a:gd name="connisteX5" fmla="*/ 0 w 3454400"/>
              <a:gd name="connsiteY5" fmla="*/ 1879600 h 2082800"/>
              <a:gd name="connisteX6" fmla="*/ 0 w 3454400"/>
              <a:gd name="connsiteY6" fmla="*/ 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82800">
                <a:moveTo>
                  <a:pt x="0" y="0"/>
                </a:moveTo>
                <a:lnTo>
                  <a:pt x="3454400" y="0"/>
                </a:lnTo>
                <a:lnTo>
                  <a:pt x="3454400" y="1879600"/>
                </a:lnTo>
                <a:cubicBezTo>
                  <a:pt x="3454400" y="1991824"/>
                  <a:pt x="3363424" y="2082800"/>
                  <a:pt x="32512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1"/>
            </p:custDataLst>
          </p:nvPr>
        </p:nvSpPr>
        <p:spPr>
          <a:xfrm>
            <a:off x="4368800" y="1524000"/>
            <a:ext cx="3454400" cy="2641600"/>
          </a:xfrm>
          <a:custGeom>
            <a:avLst/>
            <a:gdLst>
              <a:gd name="connisteX0" fmla="*/ 0 w 3454400"/>
              <a:gd name="connsiteY0" fmla="*/ 203200 h 2641600"/>
              <a:gd name="connisteX1" fmla="*/ 203200 w 3454400"/>
              <a:gd name="connsiteY1" fmla="*/ 0 h 2641600"/>
              <a:gd name="connisteX2" fmla="*/ 3251200 w 3454400"/>
              <a:gd name="connsiteY2" fmla="*/ 0 h 2641600"/>
              <a:gd name="connisteX3" fmla="*/ 3454400 w 3454400"/>
              <a:gd name="connsiteY3" fmla="*/ 203200 h 2641600"/>
              <a:gd name="connisteX4" fmla="*/ 3454400 w 3454400"/>
              <a:gd name="connsiteY4" fmla="*/ 2641600 h 2641600"/>
              <a:gd name="connisteX5" fmla="*/ 0 w 3454400"/>
              <a:gd name="connsiteY5" fmla="*/ 2641600 h 2641600"/>
              <a:gd name="connisteX6" fmla="*/ 0 w 3454400"/>
              <a:gd name="connsiteY6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641600"/>
                </a:lnTo>
                <a:lnTo>
                  <a:pt x="0" y="26416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4673600" y="43688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4673600" y="4826000"/>
            <a:ext cx="2844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6" hasCustomPrompt="1"/>
            <p:custDataLst>
              <p:tags r:id="rId14"/>
            </p:custDataLst>
          </p:nvPr>
        </p:nvSpPr>
        <p:spPr>
          <a:xfrm>
            <a:off x="8128000" y="4165600"/>
            <a:ext cx="3454400" cy="2082800"/>
          </a:xfrm>
          <a:custGeom>
            <a:avLst/>
            <a:gdLst>
              <a:gd name="connisteX0" fmla="*/ 0 w 3454400"/>
              <a:gd name="connsiteY0" fmla="*/ 0 h 2082800"/>
              <a:gd name="connisteX1" fmla="*/ 3454400 w 3454400"/>
              <a:gd name="connsiteY1" fmla="*/ 0 h 2082800"/>
              <a:gd name="connisteX2" fmla="*/ 3454400 w 3454400"/>
              <a:gd name="connsiteY2" fmla="*/ 1879600 h 2082800"/>
              <a:gd name="connisteX3" fmla="*/ 3251200 w 3454400"/>
              <a:gd name="connsiteY3" fmla="*/ 2082800 h 2082800"/>
              <a:gd name="connisteX4" fmla="*/ 203200 w 3454400"/>
              <a:gd name="connsiteY4" fmla="*/ 2082800 h 2082800"/>
              <a:gd name="connisteX5" fmla="*/ 0 w 3454400"/>
              <a:gd name="connsiteY5" fmla="*/ 1879600 h 2082800"/>
              <a:gd name="connisteX6" fmla="*/ 0 w 3454400"/>
              <a:gd name="connsiteY6" fmla="*/ 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82800">
                <a:moveTo>
                  <a:pt x="0" y="0"/>
                </a:moveTo>
                <a:lnTo>
                  <a:pt x="3454400" y="0"/>
                </a:lnTo>
                <a:lnTo>
                  <a:pt x="3454400" y="1879600"/>
                </a:lnTo>
                <a:cubicBezTo>
                  <a:pt x="3454400" y="1991824"/>
                  <a:pt x="3363424" y="2082800"/>
                  <a:pt x="32512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8128000" y="1524000"/>
            <a:ext cx="3454400" cy="2641600"/>
          </a:xfrm>
          <a:custGeom>
            <a:avLst/>
            <a:gdLst>
              <a:gd name="connisteX0" fmla="*/ 0 w 3454400"/>
              <a:gd name="connsiteY0" fmla="*/ 203200 h 2641600"/>
              <a:gd name="connisteX1" fmla="*/ 203200 w 3454400"/>
              <a:gd name="connsiteY1" fmla="*/ 0 h 2641600"/>
              <a:gd name="connisteX2" fmla="*/ 3251200 w 3454400"/>
              <a:gd name="connsiteY2" fmla="*/ 0 h 2641600"/>
              <a:gd name="connisteX3" fmla="*/ 3454400 w 3454400"/>
              <a:gd name="connsiteY3" fmla="*/ 203200 h 2641600"/>
              <a:gd name="connisteX4" fmla="*/ 3454400 w 3454400"/>
              <a:gd name="connsiteY4" fmla="*/ 2641600 h 2641600"/>
              <a:gd name="connisteX5" fmla="*/ 0 w 3454400"/>
              <a:gd name="connsiteY5" fmla="*/ 2641600 h 2641600"/>
              <a:gd name="connisteX6" fmla="*/ 0 w 3454400"/>
              <a:gd name="connsiteY6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641600"/>
                </a:lnTo>
                <a:lnTo>
                  <a:pt x="0" y="26416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8432800" y="43688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8432800" y="4826000"/>
            <a:ext cx="2844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1_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6"/>
            </p:custDataLst>
          </p:nvPr>
        </p:nvSpPr>
        <p:spPr>
          <a:xfrm>
            <a:off x="609600" y="1524000"/>
            <a:ext cx="5334000" cy="4724400"/>
          </a:xfrm>
          <a:custGeom>
            <a:avLst/>
            <a:gdLst>
              <a:gd name="connisteX0" fmla="*/ 0 w 5334000"/>
              <a:gd name="connsiteY0" fmla="*/ 203200 h 4724400"/>
              <a:gd name="connisteX1" fmla="*/ 203200 w 5334000"/>
              <a:gd name="connsiteY1" fmla="*/ 0 h 4724400"/>
              <a:gd name="connisteX2" fmla="*/ 5130800 w 5334000"/>
              <a:gd name="connsiteY2" fmla="*/ 0 h 4724400"/>
              <a:gd name="connisteX3" fmla="*/ 5334000 w 5334000"/>
              <a:gd name="connsiteY3" fmla="*/ 203200 h 4724400"/>
              <a:gd name="connisteX4" fmla="*/ 5334000 w 5334000"/>
              <a:gd name="connsiteY4" fmla="*/ 4521200 h 4724400"/>
              <a:gd name="connisteX5" fmla="*/ 5130800 w 5334000"/>
              <a:gd name="connsiteY5" fmla="*/ 4724400 h 4724400"/>
              <a:gd name="connisteX6" fmla="*/ 203200 w 5334000"/>
              <a:gd name="connsiteY6" fmla="*/ 4724400 h 4724400"/>
              <a:gd name="connisteX7" fmla="*/ 0 w 5334000"/>
              <a:gd name="connsiteY7" fmla="*/ 4521200 h 4724400"/>
              <a:gd name="connisteX8" fmla="*/ 0 w 53340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4521200"/>
                </a:lnTo>
                <a:cubicBezTo>
                  <a:pt x="5334000" y="4633424"/>
                  <a:pt x="5243024" y="4724400"/>
                  <a:pt x="51308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7"/>
            </p:custDataLst>
          </p:nvPr>
        </p:nvSpPr>
        <p:spPr>
          <a:xfrm>
            <a:off x="2108200" y="1955800"/>
            <a:ext cx="2336800" cy="2336800"/>
          </a:xfrm>
          <a:custGeom>
            <a:avLst/>
            <a:gdLst>
              <a:gd name="connisteX0" fmla="*/ 0 w 2336800"/>
              <a:gd name="connsiteY0" fmla="*/ 1168400 h 2336800"/>
              <a:gd name="connisteX1" fmla="*/ 1168400 w 2336800"/>
              <a:gd name="connsiteY1" fmla="*/ 0 h 2336800"/>
              <a:gd name="connisteX2" fmla="*/ 1168400 w 2336800"/>
              <a:gd name="connsiteY2" fmla="*/ 0 h 2336800"/>
              <a:gd name="connisteX3" fmla="*/ 2336800 w 2336800"/>
              <a:gd name="connsiteY3" fmla="*/ 1168400 h 2336800"/>
              <a:gd name="connisteX4" fmla="*/ 2336800 w 2336800"/>
              <a:gd name="connsiteY4" fmla="*/ 1168400 h 2336800"/>
              <a:gd name="connisteX5" fmla="*/ 1168400 w 2336800"/>
              <a:gd name="connsiteY5" fmla="*/ 2336800 h 2336800"/>
              <a:gd name="connisteX6" fmla="*/ 1168400 w 2336800"/>
              <a:gd name="connsiteY6" fmla="*/ 2336800 h 2336800"/>
              <a:gd name="connisteX7" fmla="*/ 0 w 2336800"/>
              <a:gd name="connsiteY7" fmla="*/ 1168400 h 2336800"/>
              <a:gd name="connisteX8" fmla="*/ 0 w 2336800"/>
              <a:gd name="connsiteY8" fmla="*/ 11684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336800" h="2336800">
                <a:moveTo>
                  <a:pt x="0" y="1168400"/>
                </a:moveTo>
                <a:cubicBezTo>
                  <a:pt x="0" y="523110"/>
                  <a:pt x="523110" y="0"/>
                  <a:pt x="1168400" y="0"/>
                </a:cubicBezTo>
                <a:lnTo>
                  <a:pt x="1168400" y="0"/>
                </a:lnTo>
                <a:cubicBezTo>
                  <a:pt x="1813690" y="0"/>
                  <a:pt x="2336800" y="523110"/>
                  <a:pt x="2336800" y="1168400"/>
                </a:cubicBezTo>
                <a:lnTo>
                  <a:pt x="2336800" y="1168400"/>
                </a:lnTo>
                <a:cubicBezTo>
                  <a:pt x="2336800" y="1813690"/>
                  <a:pt x="1813690" y="2336800"/>
                  <a:pt x="1168400" y="2336800"/>
                </a:cubicBezTo>
                <a:lnTo>
                  <a:pt x="1168400" y="2336800"/>
                </a:lnTo>
                <a:cubicBezTo>
                  <a:pt x="523110" y="2336800"/>
                  <a:pt x="0" y="1813690"/>
                  <a:pt x="0" y="1168400"/>
                </a:cubicBezTo>
                <a:lnTo>
                  <a:pt x="0" y="11684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016000" y="4648200"/>
            <a:ext cx="452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016000" y="5207000"/>
            <a:ext cx="4521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248400" y="1524000"/>
            <a:ext cx="5334000" cy="4724400"/>
          </a:xfrm>
          <a:custGeom>
            <a:avLst/>
            <a:gdLst>
              <a:gd name="connisteX0" fmla="*/ 0 w 5334000"/>
              <a:gd name="connsiteY0" fmla="*/ 203200 h 4724400"/>
              <a:gd name="connisteX1" fmla="*/ 203200 w 5334000"/>
              <a:gd name="connsiteY1" fmla="*/ 0 h 4724400"/>
              <a:gd name="connisteX2" fmla="*/ 5130800 w 5334000"/>
              <a:gd name="connsiteY2" fmla="*/ 0 h 4724400"/>
              <a:gd name="connisteX3" fmla="*/ 5334000 w 5334000"/>
              <a:gd name="connsiteY3" fmla="*/ 203200 h 4724400"/>
              <a:gd name="connisteX4" fmla="*/ 5334000 w 5334000"/>
              <a:gd name="connsiteY4" fmla="*/ 4521200 h 4724400"/>
              <a:gd name="connisteX5" fmla="*/ 5130800 w 5334000"/>
              <a:gd name="connsiteY5" fmla="*/ 4724400 h 4724400"/>
              <a:gd name="connisteX6" fmla="*/ 203200 w 5334000"/>
              <a:gd name="connsiteY6" fmla="*/ 4724400 h 4724400"/>
              <a:gd name="connisteX7" fmla="*/ 0 w 5334000"/>
              <a:gd name="connsiteY7" fmla="*/ 4521200 h 4724400"/>
              <a:gd name="connisteX8" fmla="*/ 0 w 53340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4521200"/>
                </a:lnTo>
                <a:cubicBezTo>
                  <a:pt x="5334000" y="4633424"/>
                  <a:pt x="5243024" y="4724400"/>
                  <a:pt x="51308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1"/>
            </p:custDataLst>
          </p:nvPr>
        </p:nvSpPr>
        <p:spPr>
          <a:xfrm>
            <a:off x="7747000" y="1955800"/>
            <a:ext cx="2336800" cy="2336800"/>
          </a:xfrm>
          <a:custGeom>
            <a:avLst/>
            <a:gdLst>
              <a:gd name="connisteX0" fmla="*/ 0 w 2336800"/>
              <a:gd name="connsiteY0" fmla="*/ 1168400 h 2336800"/>
              <a:gd name="connisteX1" fmla="*/ 1168400 w 2336800"/>
              <a:gd name="connsiteY1" fmla="*/ 0 h 2336800"/>
              <a:gd name="connisteX2" fmla="*/ 1168400 w 2336800"/>
              <a:gd name="connsiteY2" fmla="*/ 0 h 2336800"/>
              <a:gd name="connisteX3" fmla="*/ 2336800 w 2336800"/>
              <a:gd name="connsiteY3" fmla="*/ 1168400 h 2336800"/>
              <a:gd name="connisteX4" fmla="*/ 2336800 w 2336800"/>
              <a:gd name="connsiteY4" fmla="*/ 1168400 h 2336800"/>
              <a:gd name="connisteX5" fmla="*/ 1168400 w 2336800"/>
              <a:gd name="connsiteY5" fmla="*/ 2336800 h 2336800"/>
              <a:gd name="connisteX6" fmla="*/ 1168400 w 2336800"/>
              <a:gd name="connsiteY6" fmla="*/ 2336800 h 2336800"/>
              <a:gd name="connisteX7" fmla="*/ 0 w 2336800"/>
              <a:gd name="connsiteY7" fmla="*/ 1168400 h 2336800"/>
              <a:gd name="connisteX8" fmla="*/ 0 w 2336800"/>
              <a:gd name="connsiteY8" fmla="*/ 11684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336800" h="2336800">
                <a:moveTo>
                  <a:pt x="0" y="1168400"/>
                </a:moveTo>
                <a:cubicBezTo>
                  <a:pt x="0" y="523110"/>
                  <a:pt x="523110" y="0"/>
                  <a:pt x="1168400" y="0"/>
                </a:cubicBezTo>
                <a:lnTo>
                  <a:pt x="1168400" y="0"/>
                </a:lnTo>
                <a:cubicBezTo>
                  <a:pt x="1813690" y="0"/>
                  <a:pt x="2336800" y="523110"/>
                  <a:pt x="2336800" y="1168400"/>
                </a:cubicBezTo>
                <a:lnTo>
                  <a:pt x="2336800" y="1168400"/>
                </a:lnTo>
                <a:cubicBezTo>
                  <a:pt x="2336800" y="1813690"/>
                  <a:pt x="1813690" y="2336800"/>
                  <a:pt x="1168400" y="2336800"/>
                </a:cubicBezTo>
                <a:lnTo>
                  <a:pt x="1168400" y="2336800"/>
                </a:lnTo>
                <a:cubicBezTo>
                  <a:pt x="523110" y="2336800"/>
                  <a:pt x="0" y="1813690"/>
                  <a:pt x="0" y="1168400"/>
                </a:cubicBezTo>
                <a:lnTo>
                  <a:pt x="0" y="11684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6654800" y="4648200"/>
            <a:ext cx="452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6654800" y="5207000"/>
            <a:ext cx="4521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8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609600" y="1524000"/>
            <a:ext cx="5334000" cy="4724400"/>
          </a:xfrm>
          <a:custGeom>
            <a:avLst/>
            <a:gdLst>
              <a:gd name="connisteX0" fmla="*/ 0 w 5334000"/>
              <a:gd name="connsiteY0" fmla="*/ 203200 h 4724400"/>
              <a:gd name="connisteX1" fmla="*/ 203200 w 5334000"/>
              <a:gd name="connsiteY1" fmla="*/ 0 h 4724400"/>
              <a:gd name="connisteX2" fmla="*/ 5130800 w 5334000"/>
              <a:gd name="connsiteY2" fmla="*/ 0 h 4724400"/>
              <a:gd name="connisteX3" fmla="*/ 5334000 w 5334000"/>
              <a:gd name="connsiteY3" fmla="*/ 203200 h 4724400"/>
              <a:gd name="connisteX4" fmla="*/ 5334000 w 5334000"/>
              <a:gd name="connsiteY4" fmla="*/ 4521200 h 4724400"/>
              <a:gd name="connisteX5" fmla="*/ 5130800 w 5334000"/>
              <a:gd name="connsiteY5" fmla="*/ 4724400 h 4724400"/>
              <a:gd name="connisteX6" fmla="*/ 203200 w 5334000"/>
              <a:gd name="connsiteY6" fmla="*/ 4724400 h 4724400"/>
              <a:gd name="connisteX7" fmla="*/ 0 w 5334000"/>
              <a:gd name="connsiteY7" fmla="*/ 4521200 h 4724400"/>
              <a:gd name="connisteX8" fmla="*/ 0 w 53340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4521200"/>
                </a:lnTo>
                <a:cubicBezTo>
                  <a:pt x="5334000" y="4633424"/>
                  <a:pt x="5243024" y="4724400"/>
                  <a:pt x="51308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89" hasCustomPrompt="1"/>
            <p:custDataLst>
              <p:tags r:id="rId7"/>
            </p:custDataLst>
          </p:nvPr>
        </p:nvSpPr>
        <p:spPr>
          <a:xfrm>
            <a:off x="914400" y="1828800"/>
            <a:ext cx="4724400" cy="35052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5638800"/>
            <a:ext cx="47244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装饰  4"/>
          <p:cNvSpPr>
            <a:spLocks noGrp="1"/>
          </p:cNvSpPr>
          <p:nvPr>
            <p:ph type="body" idx="16390" hasCustomPrompt="1"/>
            <p:custDataLst>
              <p:tags r:id="rId9"/>
            </p:custDataLst>
          </p:nvPr>
        </p:nvSpPr>
        <p:spPr>
          <a:xfrm>
            <a:off x="6248400" y="1524000"/>
            <a:ext cx="5334000" cy="4724400"/>
          </a:xfrm>
          <a:custGeom>
            <a:avLst/>
            <a:gdLst>
              <a:gd name="connisteX0" fmla="*/ 0 w 5334000"/>
              <a:gd name="connsiteY0" fmla="*/ 203200 h 4724400"/>
              <a:gd name="connisteX1" fmla="*/ 203200 w 5334000"/>
              <a:gd name="connsiteY1" fmla="*/ 0 h 4724400"/>
              <a:gd name="connisteX2" fmla="*/ 5130800 w 5334000"/>
              <a:gd name="connsiteY2" fmla="*/ 0 h 4724400"/>
              <a:gd name="connisteX3" fmla="*/ 5334000 w 5334000"/>
              <a:gd name="connsiteY3" fmla="*/ 203200 h 4724400"/>
              <a:gd name="connisteX4" fmla="*/ 5334000 w 5334000"/>
              <a:gd name="connsiteY4" fmla="*/ 4521200 h 4724400"/>
              <a:gd name="connisteX5" fmla="*/ 5130800 w 5334000"/>
              <a:gd name="connsiteY5" fmla="*/ 4724400 h 4724400"/>
              <a:gd name="connisteX6" fmla="*/ 203200 w 5334000"/>
              <a:gd name="connsiteY6" fmla="*/ 4724400 h 4724400"/>
              <a:gd name="connisteX7" fmla="*/ 0 w 5334000"/>
              <a:gd name="connsiteY7" fmla="*/ 4521200 h 4724400"/>
              <a:gd name="connisteX8" fmla="*/ 0 w 53340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4521200"/>
                </a:lnTo>
                <a:cubicBezTo>
                  <a:pt x="5334000" y="4633424"/>
                  <a:pt x="5243024" y="4724400"/>
                  <a:pt x="51308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6" name="图片占位符 15"/>
          <p:cNvSpPr>
            <a:spLocks noGrp="1"/>
          </p:cNvSpPr>
          <p:nvPr>
            <p:ph type="pic" idx="16391" hasCustomPrompt="1"/>
            <p:custDataLst>
              <p:tags r:id="rId10"/>
            </p:custDataLst>
          </p:nvPr>
        </p:nvSpPr>
        <p:spPr>
          <a:xfrm>
            <a:off x="6553200" y="1828800"/>
            <a:ext cx="4724400" cy="35052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7" hasCustomPrompt="1"/>
            <p:custDataLst>
              <p:tags r:id="rId11"/>
            </p:custDataLst>
          </p:nvPr>
        </p:nvSpPr>
        <p:spPr>
          <a:xfrm>
            <a:off x="6553200" y="5638800"/>
            <a:ext cx="47244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7_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09600" y="2082800"/>
            <a:ext cx="10972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609600" y="2641600"/>
            <a:ext cx="10972800" cy="3048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4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609600" y="2336800"/>
            <a:ext cx="10972800" cy="3098800"/>
          </a:xfrm>
          <a:custGeom>
            <a:avLst/>
            <a:gdLst>
              <a:gd name="connisteX0" fmla="*/ 0 w 10972800"/>
              <a:gd name="connsiteY0" fmla="*/ 203200 h 3098800"/>
              <a:gd name="connisteX1" fmla="*/ 203200 w 10972800"/>
              <a:gd name="connsiteY1" fmla="*/ 0 h 3098800"/>
              <a:gd name="connisteX2" fmla="*/ 10769600 w 10972800"/>
              <a:gd name="connsiteY2" fmla="*/ 0 h 3098800"/>
              <a:gd name="connisteX3" fmla="*/ 10972800 w 10972800"/>
              <a:gd name="connsiteY3" fmla="*/ 203200 h 3098800"/>
              <a:gd name="connisteX4" fmla="*/ 10972800 w 10972800"/>
              <a:gd name="connsiteY4" fmla="*/ 2895600 h 3098800"/>
              <a:gd name="connisteX5" fmla="*/ 10769600 w 10972800"/>
              <a:gd name="connsiteY5" fmla="*/ 3098800 h 3098800"/>
              <a:gd name="connisteX6" fmla="*/ 203200 w 10972800"/>
              <a:gd name="connsiteY6" fmla="*/ 3098800 h 3098800"/>
              <a:gd name="connisteX7" fmla="*/ 0 w 10972800"/>
              <a:gd name="connsiteY7" fmla="*/ 2895600 h 3098800"/>
              <a:gd name="connisteX8" fmla="*/ 0 w 10972800"/>
              <a:gd name="connsiteY8" fmla="*/ 203200 h 309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09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895600"/>
                </a:lnTo>
                <a:cubicBezTo>
                  <a:pt x="10972800" y="3007824"/>
                  <a:pt x="10881824" y="3098800"/>
                  <a:pt x="10769600" y="3098800"/>
                </a:cubicBezTo>
                <a:lnTo>
                  <a:pt x="203200" y="3098800"/>
                </a:lnTo>
                <a:cubicBezTo>
                  <a:pt x="90976" y="3098800"/>
                  <a:pt x="0" y="3007824"/>
                  <a:pt x="0" y="2895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914400" y="3302000"/>
            <a:ext cx="10363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914400" y="3860800"/>
            <a:ext cx="10363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3_7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89" hasCustomPrompt="1"/>
            <p:custDataLst>
              <p:tags r:id="rId6"/>
            </p:custDataLst>
          </p:nvPr>
        </p:nvSpPr>
        <p:spPr>
          <a:xfrm>
            <a:off x="609600" y="5334000"/>
            <a:ext cx="3454400" cy="914400"/>
          </a:xfrm>
          <a:custGeom>
            <a:avLst/>
            <a:gdLst>
              <a:gd name="connisteX0" fmla="*/ 0 w 3454400"/>
              <a:gd name="connsiteY0" fmla="*/ 0 h 914400"/>
              <a:gd name="connisteX1" fmla="*/ 3454400 w 3454400"/>
              <a:gd name="connsiteY1" fmla="*/ 0 h 914400"/>
              <a:gd name="connisteX2" fmla="*/ 3454400 w 3454400"/>
              <a:gd name="connsiteY2" fmla="*/ 711200 h 914400"/>
              <a:gd name="connisteX3" fmla="*/ 3251200 w 3454400"/>
              <a:gd name="connsiteY3" fmla="*/ 914400 h 914400"/>
              <a:gd name="connisteX4" fmla="*/ 203200 w 3454400"/>
              <a:gd name="connsiteY4" fmla="*/ 914400 h 914400"/>
              <a:gd name="connisteX5" fmla="*/ 0 w 3454400"/>
              <a:gd name="connsiteY5" fmla="*/ 711200 h 914400"/>
              <a:gd name="connisteX6" fmla="*/ 0 w 3454400"/>
              <a:gd name="connsiteY6" fmla="*/ 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914400">
                <a:moveTo>
                  <a:pt x="0" y="0"/>
                </a:moveTo>
                <a:lnTo>
                  <a:pt x="3454400" y="0"/>
                </a:lnTo>
                <a:lnTo>
                  <a:pt x="3454400" y="711200"/>
                </a:lnTo>
                <a:cubicBezTo>
                  <a:pt x="3454400" y="823424"/>
                  <a:pt x="3363424" y="914400"/>
                  <a:pt x="325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0" hasCustomPrompt="1"/>
            <p:custDataLst>
              <p:tags r:id="rId7"/>
            </p:custDataLst>
          </p:nvPr>
        </p:nvSpPr>
        <p:spPr>
          <a:xfrm>
            <a:off x="609600" y="1524000"/>
            <a:ext cx="3454400" cy="3810000"/>
          </a:xfrm>
          <a:custGeom>
            <a:avLst/>
            <a:gdLst>
              <a:gd name="connisteX0" fmla="*/ 0 w 3454400"/>
              <a:gd name="connsiteY0" fmla="*/ 203200 h 3810000"/>
              <a:gd name="connisteX1" fmla="*/ 203200 w 3454400"/>
              <a:gd name="connsiteY1" fmla="*/ 0 h 3810000"/>
              <a:gd name="connisteX2" fmla="*/ 3251200 w 3454400"/>
              <a:gd name="connsiteY2" fmla="*/ 0 h 3810000"/>
              <a:gd name="connisteX3" fmla="*/ 3454400 w 3454400"/>
              <a:gd name="connsiteY3" fmla="*/ 203200 h 3810000"/>
              <a:gd name="connisteX4" fmla="*/ 3454400 w 3454400"/>
              <a:gd name="connsiteY4" fmla="*/ 3810000 h 3810000"/>
              <a:gd name="connisteX5" fmla="*/ 0 w 3454400"/>
              <a:gd name="connsiteY5" fmla="*/ 3810000 h 3810000"/>
              <a:gd name="connisteX6" fmla="*/ 0 w 3454400"/>
              <a:gd name="connsiteY6" fmla="*/ 203200 h 3810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3810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810000"/>
                </a:lnTo>
                <a:lnTo>
                  <a:pt x="0" y="3810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5638800"/>
            <a:ext cx="28448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装饰  4"/>
          <p:cNvSpPr>
            <a:spLocks noGrp="1"/>
          </p:cNvSpPr>
          <p:nvPr>
            <p:ph type="body" idx="16391" hasCustomPrompt="1"/>
            <p:custDataLst>
              <p:tags r:id="rId9"/>
            </p:custDataLst>
          </p:nvPr>
        </p:nvSpPr>
        <p:spPr>
          <a:xfrm>
            <a:off x="4368800" y="5334000"/>
            <a:ext cx="3454400" cy="914400"/>
          </a:xfrm>
          <a:custGeom>
            <a:avLst/>
            <a:gdLst>
              <a:gd name="connisteX0" fmla="*/ 0 w 3454400"/>
              <a:gd name="connsiteY0" fmla="*/ 0 h 914400"/>
              <a:gd name="connisteX1" fmla="*/ 3454400 w 3454400"/>
              <a:gd name="connsiteY1" fmla="*/ 0 h 914400"/>
              <a:gd name="connisteX2" fmla="*/ 3454400 w 3454400"/>
              <a:gd name="connsiteY2" fmla="*/ 711200 h 914400"/>
              <a:gd name="connisteX3" fmla="*/ 3251200 w 3454400"/>
              <a:gd name="connsiteY3" fmla="*/ 914400 h 914400"/>
              <a:gd name="connisteX4" fmla="*/ 203200 w 3454400"/>
              <a:gd name="connsiteY4" fmla="*/ 914400 h 914400"/>
              <a:gd name="connisteX5" fmla="*/ 0 w 3454400"/>
              <a:gd name="connsiteY5" fmla="*/ 711200 h 914400"/>
              <a:gd name="connisteX6" fmla="*/ 0 w 3454400"/>
              <a:gd name="connsiteY6" fmla="*/ 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914400">
                <a:moveTo>
                  <a:pt x="0" y="0"/>
                </a:moveTo>
                <a:lnTo>
                  <a:pt x="3454400" y="0"/>
                </a:lnTo>
                <a:lnTo>
                  <a:pt x="3454400" y="711200"/>
                </a:lnTo>
                <a:cubicBezTo>
                  <a:pt x="3454400" y="823424"/>
                  <a:pt x="3363424" y="914400"/>
                  <a:pt x="325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6" name="图片占位符 15"/>
          <p:cNvSpPr>
            <a:spLocks noGrp="1"/>
          </p:cNvSpPr>
          <p:nvPr>
            <p:ph type="pic" idx="16392" hasCustomPrompt="1"/>
            <p:custDataLst>
              <p:tags r:id="rId10"/>
            </p:custDataLst>
          </p:nvPr>
        </p:nvSpPr>
        <p:spPr>
          <a:xfrm>
            <a:off x="4368800" y="1524000"/>
            <a:ext cx="3454400" cy="3810000"/>
          </a:xfrm>
          <a:custGeom>
            <a:avLst/>
            <a:gdLst>
              <a:gd name="connisteX0" fmla="*/ 0 w 3454400"/>
              <a:gd name="connsiteY0" fmla="*/ 203200 h 3810000"/>
              <a:gd name="connisteX1" fmla="*/ 203200 w 3454400"/>
              <a:gd name="connsiteY1" fmla="*/ 0 h 3810000"/>
              <a:gd name="connisteX2" fmla="*/ 3251200 w 3454400"/>
              <a:gd name="connsiteY2" fmla="*/ 0 h 3810000"/>
              <a:gd name="connisteX3" fmla="*/ 3454400 w 3454400"/>
              <a:gd name="connsiteY3" fmla="*/ 203200 h 3810000"/>
              <a:gd name="connisteX4" fmla="*/ 3454400 w 3454400"/>
              <a:gd name="connsiteY4" fmla="*/ 3810000 h 3810000"/>
              <a:gd name="connisteX5" fmla="*/ 0 w 3454400"/>
              <a:gd name="connsiteY5" fmla="*/ 3810000 h 3810000"/>
              <a:gd name="connisteX6" fmla="*/ 0 w 3454400"/>
              <a:gd name="connsiteY6" fmla="*/ 203200 h 3810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3810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810000"/>
                </a:lnTo>
                <a:lnTo>
                  <a:pt x="0" y="3810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7" hasCustomPrompt="1"/>
            <p:custDataLst>
              <p:tags r:id="rId11"/>
            </p:custDataLst>
          </p:nvPr>
        </p:nvSpPr>
        <p:spPr>
          <a:xfrm>
            <a:off x="4673600" y="5638800"/>
            <a:ext cx="28448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装饰  7"/>
          <p:cNvSpPr>
            <a:spLocks noGrp="1"/>
          </p:cNvSpPr>
          <p:nvPr>
            <p:ph type="body" idx="16393" hasCustomPrompt="1"/>
            <p:custDataLst>
              <p:tags r:id="rId12"/>
            </p:custDataLst>
          </p:nvPr>
        </p:nvSpPr>
        <p:spPr>
          <a:xfrm>
            <a:off x="8128000" y="5334000"/>
            <a:ext cx="3454400" cy="914400"/>
          </a:xfrm>
          <a:custGeom>
            <a:avLst/>
            <a:gdLst>
              <a:gd name="connisteX0" fmla="*/ 0 w 3454400"/>
              <a:gd name="connsiteY0" fmla="*/ 0 h 914400"/>
              <a:gd name="connisteX1" fmla="*/ 3454400 w 3454400"/>
              <a:gd name="connsiteY1" fmla="*/ 0 h 914400"/>
              <a:gd name="connisteX2" fmla="*/ 3454400 w 3454400"/>
              <a:gd name="connsiteY2" fmla="*/ 711200 h 914400"/>
              <a:gd name="connisteX3" fmla="*/ 3251200 w 3454400"/>
              <a:gd name="connsiteY3" fmla="*/ 914400 h 914400"/>
              <a:gd name="connisteX4" fmla="*/ 203200 w 3454400"/>
              <a:gd name="connsiteY4" fmla="*/ 914400 h 914400"/>
              <a:gd name="connisteX5" fmla="*/ 0 w 3454400"/>
              <a:gd name="connsiteY5" fmla="*/ 711200 h 914400"/>
              <a:gd name="connisteX6" fmla="*/ 0 w 3454400"/>
              <a:gd name="connsiteY6" fmla="*/ 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914400">
                <a:moveTo>
                  <a:pt x="0" y="0"/>
                </a:moveTo>
                <a:lnTo>
                  <a:pt x="3454400" y="0"/>
                </a:lnTo>
                <a:lnTo>
                  <a:pt x="3454400" y="711200"/>
                </a:lnTo>
                <a:cubicBezTo>
                  <a:pt x="3454400" y="823424"/>
                  <a:pt x="3363424" y="914400"/>
                  <a:pt x="325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9" name="图片占位符 18"/>
          <p:cNvSpPr>
            <a:spLocks noGrp="1"/>
          </p:cNvSpPr>
          <p:nvPr>
            <p:ph type="pic" idx="16394" hasCustomPrompt="1"/>
            <p:custDataLst>
              <p:tags r:id="rId13"/>
            </p:custDataLst>
          </p:nvPr>
        </p:nvSpPr>
        <p:spPr>
          <a:xfrm>
            <a:off x="8128000" y="1524000"/>
            <a:ext cx="3454400" cy="3810000"/>
          </a:xfrm>
          <a:custGeom>
            <a:avLst/>
            <a:gdLst>
              <a:gd name="connisteX0" fmla="*/ 0 w 3454400"/>
              <a:gd name="connsiteY0" fmla="*/ 203200 h 3810000"/>
              <a:gd name="connisteX1" fmla="*/ 203200 w 3454400"/>
              <a:gd name="connsiteY1" fmla="*/ 0 h 3810000"/>
              <a:gd name="connisteX2" fmla="*/ 3251200 w 3454400"/>
              <a:gd name="connsiteY2" fmla="*/ 0 h 3810000"/>
              <a:gd name="connisteX3" fmla="*/ 3454400 w 3454400"/>
              <a:gd name="connsiteY3" fmla="*/ 203200 h 3810000"/>
              <a:gd name="connisteX4" fmla="*/ 3454400 w 3454400"/>
              <a:gd name="connsiteY4" fmla="*/ 3810000 h 3810000"/>
              <a:gd name="connisteX5" fmla="*/ 0 w 3454400"/>
              <a:gd name="connsiteY5" fmla="*/ 3810000 h 3810000"/>
              <a:gd name="connisteX6" fmla="*/ 0 w 3454400"/>
              <a:gd name="connsiteY6" fmla="*/ 203200 h 3810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3810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810000"/>
                </a:lnTo>
                <a:lnTo>
                  <a:pt x="0" y="3810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idx="16388" hasCustomPrompt="1"/>
            <p:custDataLst>
              <p:tags r:id="rId14"/>
            </p:custDataLst>
          </p:nvPr>
        </p:nvSpPr>
        <p:spPr>
          <a:xfrm>
            <a:off x="8432800" y="5638800"/>
            <a:ext cx="28448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9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6"/>
            </p:custDataLst>
          </p:nvPr>
        </p:nvSpPr>
        <p:spPr>
          <a:xfrm>
            <a:off x="609600" y="2794000"/>
            <a:ext cx="10972800" cy="3454400"/>
          </a:xfrm>
          <a:custGeom>
            <a:avLst/>
            <a:gdLst>
              <a:gd name="connisteX0" fmla="*/ 0 w 10972800"/>
              <a:gd name="connsiteY0" fmla="*/ 203200 h 3454400"/>
              <a:gd name="connisteX1" fmla="*/ 203200 w 10972800"/>
              <a:gd name="connsiteY1" fmla="*/ 0 h 3454400"/>
              <a:gd name="connisteX2" fmla="*/ 10769600 w 10972800"/>
              <a:gd name="connsiteY2" fmla="*/ 0 h 3454400"/>
              <a:gd name="connisteX3" fmla="*/ 10972800 w 10972800"/>
              <a:gd name="connsiteY3" fmla="*/ 203200 h 3454400"/>
              <a:gd name="connisteX4" fmla="*/ 10972800 w 10972800"/>
              <a:gd name="connsiteY4" fmla="*/ 3251200 h 3454400"/>
              <a:gd name="connisteX5" fmla="*/ 10769600 w 10972800"/>
              <a:gd name="connsiteY5" fmla="*/ 3454400 h 3454400"/>
              <a:gd name="connisteX6" fmla="*/ 203200 w 10972800"/>
              <a:gd name="connsiteY6" fmla="*/ 3454400 h 3454400"/>
              <a:gd name="connisteX7" fmla="*/ 0 w 10972800"/>
              <a:gd name="connsiteY7" fmla="*/ 3251200 h 3454400"/>
              <a:gd name="connisteX8" fmla="*/ 0 w 10972800"/>
              <a:gd name="connsiteY8" fmla="*/ 203200 h 345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45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251200"/>
                </a:lnTo>
                <a:cubicBezTo>
                  <a:pt x="10972800" y="3363424"/>
                  <a:pt x="10881824" y="3454400"/>
                  <a:pt x="10769600" y="3454400"/>
                </a:cubicBezTo>
                <a:lnTo>
                  <a:pt x="203200" y="3454400"/>
                </a:lnTo>
                <a:cubicBezTo>
                  <a:pt x="90976" y="3454400"/>
                  <a:pt x="0" y="3363424"/>
                  <a:pt x="0" y="325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609600" y="1524000"/>
            <a:ext cx="50800" cy="812800"/>
          </a:xfrm>
          <a:custGeom>
            <a:avLst/>
            <a:gdLst>
              <a:gd name="connisteX0" fmla="*/ 0 w 50800"/>
              <a:gd name="connsiteY0" fmla="*/ 25400 h 812800"/>
              <a:gd name="connisteX1" fmla="*/ 25400 w 50800"/>
              <a:gd name="connsiteY1" fmla="*/ 0 h 812800"/>
              <a:gd name="connisteX2" fmla="*/ 25400 w 50800"/>
              <a:gd name="connsiteY2" fmla="*/ 0 h 812800"/>
              <a:gd name="connisteX3" fmla="*/ 50800 w 50800"/>
              <a:gd name="connsiteY3" fmla="*/ 25400 h 812800"/>
              <a:gd name="connisteX4" fmla="*/ 50800 w 50800"/>
              <a:gd name="connsiteY4" fmla="*/ 787400 h 812800"/>
              <a:gd name="connisteX5" fmla="*/ 25400 w 50800"/>
              <a:gd name="connsiteY5" fmla="*/ 812800 h 812800"/>
              <a:gd name="connisteX6" fmla="*/ 25400 w 50800"/>
              <a:gd name="connsiteY6" fmla="*/ 812800 h 812800"/>
              <a:gd name="connisteX7" fmla="*/ 0 w 50800"/>
              <a:gd name="connsiteY7" fmla="*/ 787400 h 812800"/>
              <a:gd name="connisteX8" fmla="*/ 0 w 50800"/>
              <a:gd name="connsiteY8" fmla="*/ 25400 h 81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8128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787400"/>
                </a:lnTo>
                <a:cubicBezTo>
                  <a:pt x="50800" y="801428"/>
                  <a:pt x="39428" y="812800"/>
                  <a:pt x="25400" y="812800"/>
                </a:cubicBezTo>
                <a:lnTo>
                  <a:pt x="25400" y="812800"/>
                </a:lnTo>
                <a:cubicBezTo>
                  <a:pt x="11372" y="812800"/>
                  <a:pt x="0" y="801428"/>
                  <a:pt x="0" y="7874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1524000"/>
            <a:ext cx="10820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2032000"/>
            <a:ext cx="108204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2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6"/>
            </p:custDataLst>
          </p:nvPr>
        </p:nvSpPr>
        <p:spPr>
          <a:xfrm>
            <a:off x="609600" y="1524000"/>
            <a:ext cx="10972800" cy="3454400"/>
          </a:xfrm>
          <a:custGeom>
            <a:avLst/>
            <a:gdLst>
              <a:gd name="connisteX0" fmla="*/ 0 w 10972800"/>
              <a:gd name="connsiteY0" fmla="*/ 203200 h 3454400"/>
              <a:gd name="connisteX1" fmla="*/ 203200 w 10972800"/>
              <a:gd name="connsiteY1" fmla="*/ 0 h 3454400"/>
              <a:gd name="connisteX2" fmla="*/ 10769600 w 10972800"/>
              <a:gd name="connsiteY2" fmla="*/ 0 h 3454400"/>
              <a:gd name="connisteX3" fmla="*/ 10972800 w 10972800"/>
              <a:gd name="connsiteY3" fmla="*/ 203200 h 3454400"/>
              <a:gd name="connisteX4" fmla="*/ 10972800 w 10972800"/>
              <a:gd name="connsiteY4" fmla="*/ 3251200 h 3454400"/>
              <a:gd name="connisteX5" fmla="*/ 10769600 w 10972800"/>
              <a:gd name="connsiteY5" fmla="*/ 3454400 h 3454400"/>
              <a:gd name="connisteX6" fmla="*/ 203200 w 10972800"/>
              <a:gd name="connsiteY6" fmla="*/ 3454400 h 3454400"/>
              <a:gd name="connisteX7" fmla="*/ 0 w 10972800"/>
              <a:gd name="connsiteY7" fmla="*/ 3251200 h 3454400"/>
              <a:gd name="connisteX8" fmla="*/ 0 w 10972800"/>
              <a:gd name="connsiteY8" fmla="*/ 203200 h 345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45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251200"/>
                </a:lnTo>
                <a:cubicBezTo>
                  <a:pt x="10972800" y="3363424"/>
                  <a:pt x="10881824" y="3454400"/>
                  <a:pt x="10769600" y="3454400"/>
                </a:cubicBezTo>
                <a:lnTo>
                  <a:pt x="203200" y="3454400"/>
                </a:lnTo>
                <a:cubicBezTo>
                  <a:pt x="90976" y="3454400"/>
                  <a:pt x="0" y="3363424"/>
                  <a:pt x="0" y="325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609600" y="5435600"/>
            <a:ext cx="50800" cy="812800"/>
          </a:xfrm>
          <a:custGeom>
            <a:avLst/>
            <a:gdLst>
              <a:gd name="connisteX0" fmla="*/ 0 w 50800"/>
              <a:gd name="connsiteY0" fmla="*/ 25400 h 812800"/>
              <a:gd name="connisteX1" fmla="*/ 25400 w 50800"/>
              <a:gd name="connsiteY1" fmla="*/ 0 h 812800"/>
              <a:gd name="connisteX2" fmla="*/ 25400 w 50800"/>
              <a:gd name="connsiteY2" fmla="*/ 0 h 812800"/>
              <a:gd name="connisteX3" fmla="*/ 50800 w 50800"/>
              <a:gd name="connsiteY3" fmla="*/ 25400 h 812800"/>
              <a:gd name="connisteX4" fmla="*/ 50800 w 50800"/>
              <a:gd name="connsiteY4" fmla="*/ 787400 h 812800"/>
              <a:gd name="connisteX5" fmla="*/ 25400 w 50800"/>
              <a:gd name="connsiteY5" fmla="*/ 812800 h 812800"/>
              <a:gd name="connisteX6" fmla="*/ 25400 w 50800"/>
              <a:gd name="connsiteY6" fmla="*/ 812800 h 812800"/>
              <a:gd name="connisteX7" fmla="*/ 0 w 50800"/>
              <a:gd name="connsiteY7" fmla="*/ 787400 h 812800"/>
              <a:gd name="connisteX8" fmla="*/ 0 w 50800"/>
              <a:gd name="connsiteY8" fmla="*/ 25400 h 81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8128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787400"/>
                </a:lnTo>
                <a:cubicBezTo>
                  <a:pt x="50800" y="801428"/>
                  <a:pt x="39428" y="812800"/>
                  <a:pt x="25400" y="812800"/>
                </a:cubicBezTo>
                <a:lnTo>
                  <a:pt x="25400" y="812800"/>
                </a:lnTo>
                <a:cubicBezTo>
                  <a:pt x="11372" y="812800"/>
                  <a:pt x="0" y="801428"/>
                  <a:pt x="0" y="7874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5435600"/>
            <a:ext cx="10820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5943600"/>
            <a:ext cx="108204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_1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4165600"/>
            <a:ext cx="3454400" cy="2082800"/>
          </a:xfrm>
          <a:custGeom>
            <a:avLst/>
            <a:gdLst>
              <a:gd name="connisteX0" fmla="*/ 0 w 3454400"/>
              <a:gd name="connsiteY0" fmla="*/ 0 h 2082800"/>
              <a:gd name="connisteX1" fmla="*/ 3454400 w 3454400"/>
              <a:gd name="connsiteY1" fmla="*/ 0 h 2082800"/>
              <a:gd name="connisteX2" fmla="*/ 3454400 w 3454400"/>
              <a:gd name="connsiteY2" fmla="*/ 1879600 h 2082800"/>
              <a:gd name="connisteX3" fmla="*/ 3251200 w 3454400"/>
              <a:gd name="connsiteY3" fmla="*/ 2082800 h 2082800"/>
              <a:gd name="connisteX4" fmla="*/ 203200 w 3454400"/>
              <a:gd name="connsiteY4" fmla="*/ 2082800 h 2082800"/>
              <a:gd name="connisteX5" fmla="*/ 0 w 3454400"/>
              <a:gd name="connsiteY5" fmla="*/ 1879600 h 2082800"/>
              <a:gd name="connisteX6" fmla="*/ 0 w 3454400"/>
              <a:gd name="connsiteY6" fmla="*/ 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82800">
                <a:moveTo>
                  <a:pt x="0" y="0"/>
                </a:moveTo>
                <a:lnTo>
                  <a:pt x="3454400" y="0"/>
                </a:lnTo>
                <a:lnTo>
                  <a:pt x="3454400" y="1879600"/>
                </a:lnTo>
                <a:cubicBezTo>
                  <a:pt x="3454400" y="1991824"/>
                  <a:pt x="3363424" y="2082800"/>
                  <a:pt x="32512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7"/>
            </p:custDataLst>
          </p:nvPr>
        </p:nvSpPr>
        <p:spPr>
          <a:xfrm>
            <a:off x="609600" y="1524000"/>
            <a:ext cx="3454400" cy="2641600"/>
          </a:xfrm>
          <a:custGeom>
            <a:avLst/>
            <a:gdLst>
              <a:gd name="connisteX0" fmla="*/ 0 w 3454400"/>
              <a:gd name="connsiteY0" fmla="*/ 203200 h 2641600"/>
              <a:gd name="connisteX1" fmla="*/ 203200 w 3454400"/>
              <a:gd name="connsiteY1" fmla="*/ 0 h 2641600"/>
              <a:gd name="connisteX2" fmla="*/ 3251200 w 3454400"/>
              <a:gd name="connsiteY2" fmla="*/ 0 h 2641600"/>
              <a:gd name="connisteX3" fmla="*/ 3454400 w 3454400"/>
              <a:gd name="connsiteY3" fmla="*/ 203200 h 2641600"/>
              <a:gd name="connisteX4" fmla="*/ 3454400 w 3454400"/>
              <a:gd name="connsiteY4" fmla="*/ 2641600 h 2641600"/>
              <a:gd name="connisteX5" fmla="*/ 0 w 3454400"/>
              <a:gd name="connsiteY5" fmla="*/ 2641600 h 2641600"/>
              <a:gd name="connisteX6" fmla="*/ 0 w 3454400"/>
              <a:gd name="connsiteY6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641600"/>
                </a:lnTo>
                <a:lnTo>
                  <a:pt x="0" y="26416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44704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5029200"/>
            <a:ext cx="28448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368800" y="4165600"/>
            <a:ext cx="3454400" cy="2082800"/>
          </a:xfrm>
          <a:custGeom>
            <a:avLst/>
            <a:gdLst>
              <a:gd name="connisteX0" fmla="*/ 0 w 3454400"/>
              <a:gd name="connsiteY0" fmla="*/ 0 h 2082800"/>
              <a:gd name="connisteX1" fmla="*/ 3454400 w 3454400"/>
              <a:gd name="connsiteY1" fmla="*/ 0 h 2082800"/>
              <a:gd name="connisteX2" fmla="*/ 3454400 w 3454400"/>
              <a:gd name="connsiteY2" fmla="*/ 1879600 h 2082800"/>
              <a:gd name="connisteX3" fmla="*/ 3251200 w 3454400"/>
              <a:gd name="connsiteY3" fmla="*/ 2082800 h 2082800"/>
              <a:gd name="connisteX4" fmla="*/ 203200 w 3454400"/>
              <a:gd name="connsiteY4" fmla="*/ 2082800 h 2082800"/>
              <a:gd name="connisteX5" fmla="*/ 0 w 3454400"/>
              <a:gd name="connsiteY5" fmla="*/ 1879600 h 2082800"/>
              <a:gd name="connisteX6" fmla="*/ 0 w 3454400"/>
              <a:gd name="connsiteY6" fmla="*/ 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82800">
                <a:moveTo>
                  <a:pt x="0" y="0"/>
                </a:moveTo>
                <a:lnTo>
                  <a:pt x="3454400" y="0"/>
                </a:lnTo>
                <a:lnTo>
                  <a:pt x="3454400" y="1879600"/>
                </a:lnTo>
                <a:cubicBezTo>
                  <a:pt x="3454400" y="1991824"/>
                  <a:pt x="3363424" y="2082800"/>
                  <a:pt x="32512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1"/>
            </p:custDataLst>
          </p:nvPr>
        </p:nvSpPr>
        <p:spPr>
          <a:xfrm>
            <a:off x="4368800" y="1524000"/>
            <a:ext cx="3454400" cy="2641600"/>
          </a:xfrm>
          <a:custGeom>
            <a:avLst/>
            <a:gdLst>
              <a:gd name="connisteX0" fmla="*/ 0 w 3454400"/>
              <a:gd name="connsiteY0" fmla="*/ 203200 h 2641600"/>
              <a:gd name="connisteX1" fmla="*/ 203200 w 3454400"/>
              <a:gd name="connsiteY1" fmla="*/ 0 h 2641600"/>
              <a:gd name="connisteX2" fmla="*/ 3251200 w 3454400"/>
              <a:gd name="connsiteY2" fmla="*/ 0 h 2641600"/>
              <a:gd name="connisteX3" fmla="*/ 3454400 w 3454400"/>
              <a:gd name="connsiteY3" fmla="*/ 203200 h 2641600"/>
              <a:gd name="connisteX4" fmla="*/ 3454400 w 3454400"/>
              <a:gd name="connsiteY4" fmla="*/ 2641600 h 2641600"/>
              <a:gd name="connisteX5" fmla="*/ 0 w 3454400"/>
              <a:gd name="connsiteY5" fmla="*/ 2641600 h 2641600"/>
              <a:gd name="connisteX6" fmla="*/ 0 w 3454400"/>
              <a:gd name="connsiteY6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641600"/>
                </a:lnTo>
                <a:lnTo>
                  <a:pt x="0" y="26416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4673600" y="44704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4673600" y="5029200"/>
            <a:ext cx="28448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6" hasCustomPrompt="1"/>
            <p:custDataLst>
              <p:tags r:id="rId14"/>
            </p:custDataLst>
          </p:nvPr>
        </p:nvSpPr>
        <p:spPr>
          <a:xfrm>
            <a:off x="8128000" y="4165600"/>
            <a:ext cx="3454400" cy="2082800"/>
          </a:xfrm>
          <a:custGeom>
            <a:avLst/>
            <a:gdLst>
              <a:gd name="connisteX0" fmla="*/ 0 w 3454400"/>
              <a:gd name="connsiteY0" fmla="*/ 0 h 2082800"/>
              <a:gd name="connisteX1" fmla="*/ 3454400 w 3454400"/>
              <a:gd name="connsiteY1" fmla="*/ 0 h 2082800"/>
              <a:gd name="connisteX2" fmla="*/ 3454400 w 3454400"/>
              <a:gd name="connsiteY2" fmla="*/ 1879600 h 2082800"/>
              <a:gd name="connisteX3" fmla="*/ 3251200 w 3454400"/>
              <a:gd name="connsiteY3" fmla="*/ 2082800 h 2082800"/>
              <a:gd name="connisteX4" fmla="*/ 203200 w 3454400"/>
              <a:gd name="connsiteY4" fmla="*/ 2082800 h 2082800"/>
              <a:gd name="connisteX5" fmla="*/ 0 w 3454400"/>
              <a:gd name="connsiteY5" fmla="*/ 1879600 h 2082800"/>
              <a:gd name="connisteX6" fmla="*/ 0 w 3454400"/>
              <a:gd name="connsiteY6" fmla="*/ 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82800">
                <a:moveTo>
                  <a:pt x="0" y="0"/>
                </a:moveTo>
                <a:lnTo>
                  <a:pt x="3454400" y="0"/>
                </a:lnTo>
                <a:lnTo>
                  <a:pt x="3454400" y="1879600"/>
                </a:lnTo>
                <a:cubicBezTo>
                  <a:pt x="3454400" y="1991824"/>
                  <a:pt x="3363424" y="2082800"/>
                  <a:pt x="32512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8128000" y="1524000"/>
            <a:ext cx="3454400" cy="2641600"/>
          </a:xfrm>
          <a:custGeom>
            <a:avLst/>
            <a:gdLst>
              <a:gd name="connisteX0" fmla="*/ 0 w 3454400"/>
              <a:gd name="connsiteY0" fmla="*/ 203200 h 2641600"/>
              <a:gd name="connisteX1" fmla="*/ 203200 w 3454400"/>
              <a:gd name="connsiteY1" fmla="*/ 0 h 2641600"/>
              <a:gd name="connisteX2" fmla="*/ 3251200 w 3454400"/>
              <a:gd name="connsiteY2" fmla="*/ 0 h 2641600"/>
              <a:gd name="connisteX3" fmla="*/ 3454400 w 3454400"/>
              <a:gd name="connsiteY3" fmla="*/ 203200 h 2641600"/>
              <a:gd name="connisteX4" fmla="*/ 3454400 w 3454400"/>
              <a:gd name="connsiteY4" fmla="*/ 2641600 h 2641600"/>
              <a:gd name="connisteX5" fmla="*/ 0 w 3454400"/>
              <a:gd name="connsiteY5" fmla="*/ 2641600 h 2641600"/>
              <a:gd name="connisteX6" fmla="*/ 0 w 3454400"/>
              <a:gd name="connsiteY6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641600"/>
                </a:lnTo>
                <a:lnTo>
                  <a:pt x="0" y="26416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8432800" y="44704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8432800" y="5029200"/>
            <a:ext cx="28448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84" y="1983597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6_17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3860800"/>
            <a:ext cx="3454400" cy="2387600"/>
          </a:xfrm>
          <a:custGeom>
            <a:avLst/>
            <a:gdLst>
              <a:gd name="connisteX0" fmla="*/ 0 w 3454400"/>
              <a:gd name="connsiteY0" fmla="*/ 0 h 2387600"/>
              <a:gd name="connisteX1" fmla="*/ 3454400 w 3454400"/>
              <a:gd name="connsiteY1" fmla="*/ 0 h 2387600"/>
              <a:gd name="connisteX2" fmla="*/ 3454400 w 3454400"/>
              <a:gd name="connsiteY2" fmla="*/ 2184400 h 2387600"/>
              <a:gd name="connisteX3" fmla="*/ 3251200 w 3454400"/>
              <a:gd name="connsiteY3" fmla="*/ 2387600 h 2387600"/>
              <a:gd name="connisteX4" fmla="*/ 203200 w 3454400"/>
              <a:gd name="connsiteY4" fmla="*/ 2387600 h 2387600"/>
              <a:gd name="connisteX5" fmla="*/ 0 w 3454400"/>
              <a:gd name="connsiteY5" fmla="*/ 2184400 h 2387600"/>
              <a:gd name="connisteX6" fmla="*/ 0 w 3454400"/>
              <a:gd name="connsiteY6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87600">
                <a:moveTo>
                  <a:pt x="0" y="0"/>
                </a:moveTo>
                <a:lnTo>
                  <a:pt x="3454400" y="0"/>
                </a:lnTo>
                <a:lnTo>
                  <a:pt x="3454400" y="2184400"/>
                </a:lnTo>
                <a:cubicBezTo>
                  <a:pt x="3454400" y="2296624"/>
                  <a:pt x="3363424" y="2387600"/>
                  <a:pt x="32512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7"/>
            </p:custDataLst>
          </p:nvPr>
        </p:nvSpPr>
        <p:spPr>
          <a:xfrm>
            <a:off x="609600" y="1524000"/>
            <a:ext cx="3454400" cy="2336800"/>
          </a:xfrm>
          <a:custGeom>
            <a:avLst/>
            <a:gdLst>
              <a:gd name="connisteX0" fmla="*/ 0 w 3454400"/>
              <a:gd name="connsiteY0" fmla="*/ 203200 h 2336800"/>
              <a:gd name="connisteX1" fmla="*/ 203200 w 3454400"/>
              <a:gd name="connsiteY1" fmla="*/ 0 h 2336800"/>
              <a:gd name="connisteX2" fmla="*/ 3251200 w 3454400"/>
              <a:gd name="connsiteY2" fmla="*/ 0 h 2336800"/>
              <a:gd name="connisteX3" fmla="*/ 3454400 w 3454400"/>
              <a:gd name="connsiteY3" fmla="*/ 203200 h 2336800"/>
              <a:gd name="connisteX4" fmla="*/ 3454400 w 3454400"/>
              <a:gd name="connsiteY4" fmla="*/ 2336800 h 2336800"/>
              <a:gd name="connisteX5" fmla="*/ 0 w 3454400"/>
              <a:gd name="connsiteY5" fmla="*/ 2336800 h 2336800"/>
              <a:gd name="connisteX6" fmla="*/ 0 w 34544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40640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45212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368800" y="1524000"/>
            <a:ext cx="3454400" cy="2387600"/>
          </a:xfrm>
          <a:custGeom>
            <a:avLst/>
            <a:gdLst>
              <a:gd name="connisteX0" fmla="*/ 0 w 3454400"/>
              <a:gd name="connsiteY0" fmla="*/ 203200 h 2387600"/>
              <a:gd name="connisteX1" fmla="*/ 203200 w 3454400"/>
              <a:gd name="connsiteY1" fmla="*/ 0 h 2387600"/>
              <a:gd name="connisteX2" fmla="*/ 3251200 w 3454400"/>
              <a:gd name="connsiteY2" fmla="*/ 0 h 2387600"/>
              <a:gd name="connisteX3" fmla="*/ 3454400 w 3454400"/>
              <a:gd name="connsiteY3" fmla="*/ 203200 h 2387600"/>
              <a:gd name="connisteX4" fmla="*/ 3454400 w 3454400"/>
              <a:gd name="connsiteY4" fmla="*/ 2387600 h 2387600"/>
              <a:gd name="connisteX5" fmla="*/ 0 w 3454400"/>
              <a:gd name="connsiteY5" fmla="*/ 2387600 h 2387600"/>
              <a:gd name="connisteX6" fmla="*/ 0 w 3454400"/>
              <a:gd name="connsiteY6" fmla="*/ 20320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87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87600"/>
                </a:lnTo>
                <a:lnTo>
                  <a:pt x="0" y="2387600"/>
                </a:ln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1"/>
            </p:custDataLst>
          </p:nvPr>
        </p:nvSpPr>
        <p:spPr>
          <a:xfrm>
            <a:off x="4368800" y="3911600"/>
            <a:ext cx="3454400" cy="2336800"/>
          </a:xfrm>
          <a:custGeom>
            <a:avLst/>
            <a:gdLst>
              <a:gd name="connisteX0" fmla="*/ 0 w 3454400"/>
              <a:gd name="connsiteY0" fmla="*/ 0 h 2336800"/>
              <a:gd name="connisteX1" fmla="*/ 3454400 w 3454400"/>
              <a:gd name="connsiteY1" fmla="*/ 0 h 2336800"/>
              <a:gd name="connisteX2" fmla="*/ 3454400 w 3454400"/>
              <a:gd name="connsiteY2" fmla="*/ 2133600 h 2336800"/>
              <a:gd name="connisteX3" fmla="*/ 3251200 w 3454400"/>
              <a:gd name="connsiteY3" fmla="*/ 2336800 h 2336800"/>
              <a:gd name="connisteX4" fmla="*/ 203200 w 3454400"/>
              <a:gd name="connsiteY4" fmla="*/ 2336800 h 2336800"/>
              <a:gd name="connisteX5" fmla="*/ 0 w 3454400"/>
              <a:gd name="connsiteY5" fmla="*/ 2133600 h 2336800"/>
              <a:gd name="connisteX6" fmla="*/ 0 w 3454400"/>
              <a:gd name="connsiteY6" fmla="*/ 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36800">
                <a:moveTo>
                  <a:pt x="0" y="0"/>
                </a:moveTo>
                <a:lnTo>
                  <a:pt x="3454400" y="0"/>
                </a:lnTo>
                <a:lnTo>
                  <a:pt x="3454400" y="2133600"/>
                </a:lnTo>
                <a:cubicBezTo>
                  <a:pt x="3454400" y="2245824"/>
                  <a:pt x="3363424" y="2336800"/>
                  <a:pt x="325120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4673600" y="1727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4673600" y="21844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6" hasCustomPrompt="1"/>
            <p:custDataLst>
              <p:tags r:id="rId14"/>
            </p:custDataLst>
          </p:nvPr>
        </p:nvSpPr>
        <p:spPr>
          <a:xfrm>
            <a:off x="8128000" y="3860800"/>
            <a:ext cx="3454400" cy="2387600"/>
          </a:xfrm>
          <a:custGeom>
            <a:avLst/>
            <a:gdLst>
              <a:gd name="connisteX0" fmla="*/ 0 w 3454400"/>
              <a:gd name="connsiteY0" fmla="*/ 0 h 2387600"/>
              <a:gd name="connisteX1" fmla="*/ 3454400 w 3454400"/>
              <a:gd name="connsiteY1" fmla="*/ 0 h 2387600"/>
              <a:gd name="connisteX2" fmla="*/ 3454400 w 3454400"/>
              <a:gd name="connsiteY2" fmla="*/ 2184400 h 2387600"/>
              <a:gd name="connisteX3" fmla="*/ 3251200 w 3454400"/>
              <a:gd name="connsiteY3" fmla="*/ 2387600 h 2387600"/>
              <a:gd name="connisteX4" fmla="*/ 203200 w 3454400"/>
              <a:gd name="connsiteY4" fmla="*/ 2387600 h 2387600"/>
              <a:gd name="connisteX5" fmla="*/ 0 w 3454400"/>
              <a:gd name="connsiteY5" fmla="*/ 2184400 h 2387600"/>
              <a:gd name="connisteX6" fmla="*/ 0 w 3454400"/>
              <a:gd name="connsiteY6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87600">
                <a:moveTo>
                  <a:pt x="0" y="0"/>
                </a:moveTo>
                <a:lnTo>
                  <a:pt x="3454400" y="0"/>
                </a:lnTo>
                <a:lnTo>
                  <a:pt x="3454400" y="2184400"/>
                </a:lnTo>
                <a:cubicBezTo>
                  <a:pt x="3454400" y="2296624"/>
                  <a:pt x="3363424" y="2387600"/>
                  <a:pt x="32512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8128000" y="1524000"/>
            <a:ext cx="3454400" cy="2336800"/>
          </a:xfrm>
          <a:custGeom>
            <a:avLst/>
            <a:gdLst>
              <a:gd name="connisteX0" fmla="*/ 0 w 3454400"/>
              <a:gd name="connsiteY0" fmla="*/ 203200 h 2336800"/>
              <a:gd name="connisteX1" fmla="*/ 203200 w 3454400"/>
              <a:gd name="connsiteY1" fmla="*/ 0 h 2336800"/>
              <a:gd name="connisteX2" fmla="*/ 3251200 w 3454400"/>
              <a:gd name="connsiteY2" fmla="*/ 0 h 2336800"/>
              <a:gd name="connisteX3" fmla="*/ 3454400 w 3454400"/>
              <a:gd name="connsiteY3" fmla="*/ 203200 h 2336800"/>
              <a:gd name="connisteX4" fmla="*/ 3454400 w 3454400"/>
              <a:gd name="connsiteY4" fmla="*/ 2336800 h 2336800"/>
              <a:gd name="connisteX5" fmla="*/ 0 w 3454400"/>
              <a:gd name="connsiteY5" fmla="*/ 2336800 h 2336800"/>
              <a:gd name="connisteX6" fmla="*/ 0 w 34544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8432800" y="40640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8432800" y="45212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3_1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09600" y="19304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>
          <a:xfrm>
            <a:off x="609600" y="2489200"/>
            <a:ext cx="3454400" cy="3352800"/>
          </a:xfrm>
          <a:custGeom>
            <a:avLst/>
            <a:gdLst>
              <a:gd name="connisteX0" fmla="*/ 0 w 3454400"/>
              <a:gd name="connsiteY0" fmla="*/ 203200 h 3352800"/>
              <a:gd name="connisteX1" fmla="*/ 203200 w 3454400"/>
              <a:gd name="connsiteY1" fmla="*/ 0 h 3352800"/>
              <a:gd name="connisteX2" fmla="*/ 3251200 w 3454400"/>
              <a:gd name="connsiteY2" fmla="*/ 0 h 3352800"/>
              <a:gd name="connisteX3" fmla="*/ 3454400 w 3454400"/>
              <a:gd name="connsiteY3" fmla="*/ 203200 h 3352800"/>
              <a:gd name="connisteX4" fmla="*/ 3454400 w 3454400"/>
              <a:gd name="connsiteY4" fmla="*/ 3149600 h 3352800"/>
              <a:gd name="connisteX5" fmla="*/ 3251200 w 3454400"/>
              <a:gd name="connsiteY5" fmla="*/ 3352800 h 3352800"/>
              <a:gd name="connisteX6" fmla="*/ 203200 w 3454400"/>
              <a:gd name="connsiteY6" fmla="*/ 3352800 h 3352800"/>
              <a:gd name="connisteX7" fmla="*/ 0 w 3454400"/>
              <a:gd name="connsiteY7" fmla="*/ 3149600 h 3352800"/>
              <a:gd name="connisteX8" fmla="*/ 0 w 3454400"/>
              <a:gd name="connsiteY8" fmla="*/ 203200 h 335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35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149600"/>
                </a:lnTo>
                <a:cubicBezTo>
                  <a:pt x="3454400" y="3261824"/>
                  <a:pt x="3363424" y="3352800"/>
                  <a:pt x="3251200" y="3352800"/>
                </a:cubicBezTo>
                <a:lnTo>
                  <a:pt x="203200" y="3352800"/>
                </a:lnTo>
                <a:cubicBezTo>
                  <a:pt x="90976" y="3352800"/>
                  <a:pt x="0" y="3261824"/>
                  <a:pt x="0" y="3149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914400" y="32512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4368800" y="19304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3" hasCustomPrompt="1"/>
            <p:custDataLst>
              <p:tags r:id="rId10"/>
            </p:custDataLst>
          </p:nvPr>
        </p:nvSpPr>
        <p:spPr>
          <a:xfrm>
            <a:off x="4368800" y="2489200"/>
            <a:ext cx="3454400" cy="3352800"/>
          </a:xfrm>
          <a:custGeom>
            <a:avLst/>
            <a:gdLst>
              <a:gd name="connisteX0" fmla="*/ 0 w 3454400"/>
              <a:gd name="connsiteY0" fmla="*/ 203200 h 3352800"/>
              <a:gd name="connisteX1" fmla="*/ 203200 w 3454400"/>
              <a:gd name="connsiteY1" fmla="*/ 0 h 3352800"/>
              <a:gd name="connisteX2" fmla="*/ 3251200 w 3454400"/>
              <a:gd name="connsiteY2" fmla="*/ 0 h 3352800"/>
              <a:gd name="connisteX3" fmla="*/ 3454400 w 3454400"/>
              <a:gd name="connsiteY3" fmla="*/ 203200 h 3352800"/>
              <a:gd name="connisteX4" fmla="*/ 3454400 w 3454400"/>
              <a:gd name="connsiteY4" fmla="*/ 3149600 h 3352800"/>
              <a:gd name="connisteX5" fmla="*/ 3251200 w 3454400"/>
              <a:gd name="connsiteY5" fmla="*/ 3352800 h 3352800"/>
              <a:gd name="connisteX6" fmla="*/ 203200 w 3454400"/>
              <a:gd name="connsiteY6" fmla="*/ 3352800 h 3352800"/>
              <a:gd name="connisteX7" fmla="*/ 0 w 3454400"/>
              <a:gd name="connsiteY7" fmla="*/ 3149600 h 3352800"/>
              <a:gd name="connisteX8" fmla="*/ 0 w 3454400"/>
              <a:gd name="connsiteY8" fmla="*/ 203200 h 335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35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149600"/>
                </a:lnTo>
                <a:cubicBezTo>
                  <a:pt x="3454400" y="3261824"/>
                  <a:pt x="3363424" y="3352800"/>
                  <a:pt x="3251200" y="3352800"/>
                </a:cubicBezTo>
                <a:lnTo>
                  <a:pt x="203200" y="3352800"/>
                </a:lnTo>
                <a:cubicBezTo>
                  <a:pt x="90976" y="3352800"/>
                  <a:pt x="0" y="3261824"/>
                  <a:pt x="0" y="3149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4673600" y="32512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8128000" y="19304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4" hasCustomPrompt="1"/>
            <p:custDataLst>
              <p:tags r:id="rId13"/>
            </p:custDataLst>
          </p:nvPr>
        </p:nvSpPr>
        <p:spPr>
          <a:xfrm>
            <a:off x="8128000" y="2489200"/>
            <a:ext cx="3454400" cy="3352800"/>
          </a:xfrm>
          <a:custGeom>
            <a:avLst/>
            <a:gdLst>
              <a:gd name="connisteX0" fmla="*/ 0 w 3454400"/>
              <a:gd name="connsiteY0" fmla="*/ 203200 h 3352800"/>
              <a:gd name="connisteX1" fmla="*/ 203200 w 3454400"/>
              <a:gd name="connsiteY1" fmla="*/ 0 h 3352800"/>
              <a:gd name="connisteX2" fmla="*/ 3251200 w 3454400"/>
              <a:gd name="connsiteY2" fmla="*/ 0 h 3352800"/>
              <a:gd name="connisteX3" fmla="*/ 3454400 w 3454400"/>
              <a:gd name="connsiteY3" fmla="*/ 203200 h 3352800"/>
              <a:gd name="connisteX4" fmla="*/ 3454400 w 3454400"/>
              <a:gd name="connsiteY4" fmla="*/ 3149600 h 3352800"/>
              <a:gd name="connisteX5" fmla="*/ 3251200 w 3454400"/>
              <a:gd name="connsiteY5" fmla="*/ 3352800 h 3352800"/>
              <a:gd name="connisteX6" fmla="*/ 203200 w 3454400"/>
              <a:gd name="connsiteY6" fmla="*/ 3352800 h 3352800"/>
              <a:gd name="connisteX7" fmla="*/ 0 w 3454400"/>
              <a:gd name="connsiteY7" fmla="*/ 3149600 h 3352800"/>
              <a:gd name="connisteX8" fmla="*/ 0 w 3454400"/>
              <a:gd name="connsiteY8" fmla="*/ 203200 h 335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35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149600"/>
                </a:lnTo>
                <a:cubicBezTo>
                  <a:pt x="3454400" y="3261824"/>
                  <a:pt x="3363424" y="3352800"/>
                  <a:pt x="3251200" y="3352800"/>
                </a:cubicBezTo>
                <a:lnTo>
                  <a:pt x="203200" y="3352800"/>
                </a:lnTo>
                <a:cubicBezTo>
                  <a:pt x="90976" y="3352800"/>
                  <a:pt x="0" y="3261824"/>
                  <a:pt x="0" y="3149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8432800" y="32512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3_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6"/>
            </p:custDataLst>
          </p:nvPr>
        </p:nvSpPr>
        <p:spPr>
          <a:xfrm>
            <a:off x="609600" y="1524000"/>
            <a:ext cx="10972800" cy="3098800"/>
          </a:xfrm>
          <a:custGeom>
            <a:avLst/>
            <a:gdLst>
              <a:gd name="connisteX0" fmla="*/ 0 w 10972800"/>
              <a:gd name="connsiteY0" fmla="*/ 203200 h 3098800"/>
              <a:gd name="connisteX1" fmla="*/ 203200 w 10972800"/>
              <a:gd name="connsiteY1" fmla="*/ 0 h 3098800"/>
              <a:gd name="connisteX2" fmla="*/ 10769600 w 10972800"/>
              <a:gd name="connsiteY2" fmla="*/ 0 h 3098800"/>
              <a:gd name="connisteX3" fmla="*/ 10972800 w 10972800"/>
              <a:gd name="connsiteY3" fmla="*/ 203200 h 3098800"/>
              <a:gd name="connisteX4" fmla="*/ 10972800 w 10972800"/>
              <a:gd name="connsiteY4" fmla="*/ 2895600 h 3098800"/>
              <a:gd name="connisteX5" fmla="*/ 10769600 w 10972800"/>
              <a:gd name="connsiteY5" fmla="*/ 3098800 h 3098800"/>
              <a:gd name="connisteX6" fmla="*/ 203200 w 10972800"/>
              <a:gd name="connsiteY6" fmla="*/ 3098800 h 3098800"/>
              <a:gd name="connisteX7" fmla="*/ 0 w 10972800"/>
              <a:gd name="connsiteY7" fmla="*/ 2895600 h 3098800"/>
              <a:gd name="connisteX8" fmla="*/ 0 w 10972800"/>
              <a:gd name="connsiteY8" fmla="*/ 203200 h 309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09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895600"/>
                </a:lnTo>
                <a:cubicBezTo>
                  <a:pt x="10972800" y="3007824"/>
                  <a:pt x="10881824" y="3098800"/>
                  <a:pt x="10769600" y="3098800"/>
                </a:cubicBezTo>
                <a:lnTo>
                  <a:pt x="203200" y="3098800"/>
                </a:lnTo>
                <a:cubicBezTo>
                  <a:pt x="90976" y="3098800"/>
                  <a:pt x="0" y="3007824"/>
                  <a:pt x="0" y="289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5080000"/>
            <a:ext cx="10972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56388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1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43942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6"/>
            </p:custDataLst>
          </p:nvPr>
        </p:nvSpPr>
        <p:spPr>
          <a:xfrm>
            <a:off x="609600" y="609600"/>
            <a:ext cx="10972800" cy="3251200"/>
          </a:xfrm>
          <a:custGeom>
            <a:avLst/>
            <a:gdLst>
              <a:gd name="connisteX0" fmla="*/ 0 w 10972800"/>
              <a:gd name="connsiteY0" fmla="*/ 203200 h 3251200"/>
              <a:gd name="connisteX1" fmla="*/ 203200 w 10972800"/>
              <a:gd name="connsiteY1" fmla="*/ 0 h 3251200"/>
              <a:gd name="connisteX2" fmla="*/ 10769600 w 10972800"/>
              <a:gd name="connsiteY2" fmla="*/ 0 h 3251200"/>
              <a:gd name="connisteX3" fmla="*/ 10972800 w 10972800"/>
              <a:gd name="connsiteY3" fmla="*/ 203200 h 3251200"/>
              <a:gd name="connisteX4" fmla="*/ 10972800 w 10972800"/>
              <a:gd name="connsiteY4" fmla="*/ 3048000 h 3251200"/>
              <a:gd name="connisteX5" fmla="*/ 10769600 w 10972800"/>
              <a:gd name="connsiteY5" fmla="*/ 3251200 h 3251200"/>
              <a:gd name="connisteX6" fmla="*/ 203200 w 10972800"/>
              <a:gd name="connsiteY6" fmla="*/ 3251200 h 3251200"/>
              <a:gd name="connisteX7" fmla="*/ 0 w 10972800"/>
              <a:gd name="connsiteY7" fmla="*/ 3048000 h 3251200"/>
              <a:gd name="connisteX8" fmla="*/ 0 w 10972800"/>
              <a:gd name="connsiteY8" fmla="*/ 203200 h 3251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251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048000"/>
                </a:lnTo>
                <a:cubicBezTo>
                  <a:pt x="10972800" y="3160224"/>
                  <a:pt x="10881824" y="3251200"/>
                  <a:pt x="10769600" y="3251200"/>
                </a:cubicBezTo>
                <a:lnTo>
                  <a:pt x="203200" y="3251200"/>
                </a:lnTo>
                <a:cubicBezTo>
                  <a:pt x="90976" y="3251200"/>
                  <a:pt x="0" y="3160224"/>
                  <a:pt x="0" y="3048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5384800"/>
            <a:ext cx="10972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5943600"/>
            <a:ext cx="109728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4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6"/>
            </p:custDataLst>
          </p:nvPr>
        </p:nvSpPr>
        <p:spPr>
          <a:xfrm>
            <a:off x="609600" y="1524000"/>
            <a:ext cx="5588000" cy="4724400"/>
          </a:xfrm>
          <a:custGeom>
            <a:avLst/>
            <a:gdLst>
              <a:gd name="connisteX0" fmla="*/ 0 w 5588000"/>
              <a:gd name="connsiteY0" fmla="*/ 203200 h 4724400"/>
              <a:gd name="connisteX1" fmla="*/ 203200 w 5588000"/>
              <a:gd name="connsiteY1" fmla="*/ 0 h 4724400"/>
              <a:gd name="connisteX2" fmla="*/ 5384800 w 5588000"/>
              <a:gd name="connsiteY2" fmla="*/ 0 h 4724400"/>
              <a:gd name="connisteX3" fmla="*/ 5588000 w 5588000"/>
              <a:gd name="connsiteY3" fmla="*/ 203200 h 4724400"/>
              <a:gd name="connisteX4" fmla="*/ 5588000 w 5588000"/>
              <a:gd name="connsiteY4" fmla="*/ 4521200 h 4724400"/>
              <a:gd name="connisteX5" fmla="*/ 5384800 w 5588000"/>
              <a:gd name="connsiteY5" fmla="*/ 4724400 h 4724400"/>
              <a:gd name="connisteX6" fmla="*/ 203200 w 5588000"/>
              <a:gd name="connsiteY6" fmla="*/ 4724400 h 4724400"/>
              <a:gd name="connisteX7" fmla="*/ 0 w 5588000"/>
              <a:gd name="connsiteY7" fmla="*/ 4521200 h 4724400"/>
              <a:gd name="connisteX8" fmla="*/ 0 w 55880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5880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384800" y="0"/>
                </a:lnTo>
                <a:cubicBezTo>
                  <a:pt x="5497024" y="0"/>
                  <a:pt x="5588000" y="90976"/>
                  <a:pt x="5588000" y="203200"/>
                </a:cubicBezTo>
                <a:lnTo>
                  <a:pt x="5588000" y="4521200"/>
                </a:lnTo>
                <a:cubicBezTo>
                  <a:pt x="5588000" y="4633424"/>
                  <a:pt x="5497024" y="4724400"/>
                  <a:pt x="53848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502400" y="3302000"/>
            <a:ext cx="5080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502400" y="3860800"/>
            <a:ext cx="5080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7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609600" y="5334000"/>
            <a:ext cx="5334000" cy="914400"/>
          </a:xfrm>
          <a:custGeom>
            <a:avLst/>
            <a:gdLst>
              <a:gd name="connisteX0" fmla="*/ 0 w 5334000"/>
              <a:gd name="connsiteY0" fmla="*/ 0 h 914400"/>
              <a:gd name="connisteX1" fmla="*/ 5334000 w 5334000"/>
              <a:gd name="connsiteY1" fmla="*/ 0 h 914400"/>
              <a:gd name="connisteX2" fmla="*/ 5334000 w 5334000"/>
              <a:gd name="connsiteY2" fmla="*/ 711200 h 914400"/>
              <a:gd name="connisteX3" fmla="*/ 5130800 w 5334000"/>
              <a:gd name="connsiteY3" fmla="*/ 914400 h 914400"/>
              <a:gd name="connisteX4" fmla="*/ 203200 w 5334000"/>
              <a:gd name="connsiteY4" fmla="*/ 914400 h 914400"/>
              <a:gd name="connisteX5" fmla="*/ 0 w 5334000"/>
              <a:gd name="connsiteY5" fmla="*/ 711200 h 914400"/>
              <a:gd name="connisteX6" fmla="*/ 0 w 5334000"/>
              <a:gd name="connsiteY6" fmla="*/ 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914400">
                <a:moveTo>
                  <a:pt x="0" y="0"/>
                </a:moveTo>
                <a:lnTo>
                  <a:pt x="5334000" y="0"/>
                </a:lnTo>
                <a:lnTo>
                  <a:pt x="5334000" y="711200"/>
                </a:lnTo>
                <a:cubicBezTo>
                  <a:pt x="5334000" y="823424"/>
                  <a:pt x="5243024" y="914400"/>
                  <a:pt x="51308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89" hasCustomPrompt="1"/>
            <p:custDataLst>
              <p:tags r:id="rId7"/>
            </p:custDataLst>
          </p:nvPr>
        </p:nvSpPr>
        <p:spPr>
          <a:xfrm>
            <a:off x="609600" y="1524000"/>
            <a:ext cx="5334000" cy="3810000"/>
          </a:xfrm>
          <a:custGeom>
            <a:avLst/>
            <a:gdLst>
              <a:gd name="connisteX0" fmla="*/ 0 w 5334000"/>
              <a:gd name="connsiteY0" fmla="*/ 203200 h 3810000"/>
              <a:gd name="connisteX1" fmla="*/ 203200 w 5334000"/>
              <a:gd name="connsiteY1" fmla="*/ 0 h 3810000"/>
              <a:gd name="connisteX2" fmla="*/ 5130800 w 5334000"/>
              <a:gd name="connsiteY2" fmla="*/ 0 h 3810000"/>
              <a:gd name="connisteX3" fmla="*/ 5334000 w 5334000"/>
              <a:gd name="connsiteY3" fmla="*/ 203200 h 3810000"/>
              <a:gd name="connisteX4" fmla="*/ 5334000 w 5334000"/>
              <a:gd name="connsiteY4" fmla="*/ 3810000 h 3810000"/>
              <a:gd name="connisteX5" fmla="*/ 0 w 5334000"/>
              <a:gd name="connsiteY5" fmla="*/ 3810000 h 3810000"/>
              <a:gd name="connisteX6" fmla="*/ 0 w 5334000"/>
              <a:gd name="connsiteY6" fmla="*/ 203200 h 3810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3810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3810000"/>
                </a:lnTo>
                <a:lnTo>
                  <a:pt x="0" y="3810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5638800"/>
            <a:ext cx="47244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装饰  4"/>
          <p:cNvSpPr>
            <a:spLocks noGrp="1"/>
          </p:cNvSpPr>
          <p:nvPr>
            <p:ph type="body" idx="16390" hasCustomPrompt="1"/>
            <p:custDataLst>
              <p:tags r:id="rId9"/>
            </p:custDataLst>
          </p:nvPr>
        </p:nvSpPr>
        <p:spPr>
          <a:xfrm>
            <a:off x="6248400" y="5334000"/>
            <a:ext cx="5334000" cy="914400"/>
          </a:xfrm>
          <a:custGeom>
            <a:avLst/>
            <a:gdLst>
              <a:gd name="connisteX0" fmla="*/ 0 w 5334000"/>
              <a:gd name="connsiteY0" fmla="*/ 0 h 914400"/>
              <a:gd name="connisteX1" fmla="*/ 5334000 w 5334000"/>
              <a:gd name="connsiteY1" fmla="*/ 0 h 914400"/>
              <a:gd name="connisteX2" fmla="*/ 5334000 w 5334000"/>
              <a:gd name="connsiteY2" fmla="*/ 711200 h 914400"/>
              <a:gd name="connisteX3" fmla="*/ 5130800 w 5334000"/>
              <a:gd name="connsiteY3" fmla="*/ 914400 h 914400"/>
              <a:gd name="connisteX4" fmla="*/ 203200 w 5334000"/>
              <a:gd name="connsiteY4" fmla="*/ 914400 h 914400"/>
              <a:gd name="connisteX5" fmla="*/ 0 w 5334000"/>
              <a:gd name="connsiteY5" fmla="*/ 711200 h 914400"/>
              <a:gd name="connisteX6" fmla="*/ 0 w 5334000"/>
              <a:gd name="connsiteY6" fmla="*/ 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914400">
                <a:moveTo>
                  <a:pt x="0" y="0"/>
                </a:moveTo>
                <a:lnTo>
                  <a:pt x="5334000" y="0"/>
                </a:lnTo>
                <a:lnTo>
                  <a:pt x="5334000" y="711200"/>
                </a:lnTo>
                <a:cubicBezTo>
                  <a:pt x="5334000" y="823424"/>
                  <a:pt x="5243024" y="914400"/>
                  <a:pt x="51308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6" name="图片占位符 15"/>
          <p:cNvSpPr>
            <a:spLocks noGrp="1"/>
          </p:cNvSpPr>
          <p:nvPr>
            <p:ph type="pic" idx="16391" hasCustomPrompt="1"/>
            <p:custDataLst>
              <p:tags r:id="rId10"/>
            </p:custDataLst>
          </p:nvPr>
        </p:nvSpPr>
        <p:spPr>
          <a:xfrm>
            <a:off x="6248400" y="1524000"/>
            <a:ext cx="5334000" cy="3810000"/>
          </a:xfrm>
          <a:custGeom>
            <a:avLst/>
            <a:gdLst>
              <a:gd name="connisteX0" fmla="*/ 0 w 5334000"/>
              <a:gd name="connsiteY0" fmla="*/ 203200 h 3810000"/>
              <a:gd name="connisteX1" fmla="*/ 203200 w 5334000"/>
              <a:gd name="connsiteY1" fmla="*/ 0 h 3810000"/>
              <a:gd name="connisteX2" fmla="*/ 5130800 w 5334000"/>
              <a:gd name="connsiteY2" fmla="*/ 0 h 3810000"/>
              <a:gd name="connisteX3" fmla="*/ 5334000 w 5334000"/>
              <a:gd name="connsiteY3" fmla="*/ 203200 h 3810000"/>
              <a:gd name="connisteX4" fmla="*/ 5334000 w 5334000"/>
              <a:gd name="connsiteY4" fmla="*/ 3810000 h 3810000"/>
              <a:gd name="connisteX5" fmla="*/ 0 w 5334000"/>
              <a:gd name="connsiteY5" fmla="*/ 3810000 h 3810000"/>
              <a:gd name="connisteX6" fmla="*/ 0 w 5334000"/>
              <a:gd name="connsiteY6" fmla="*/ 203200 h 3810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3810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3810000"/>
                </a:lnTo>
                <a:lnTo>
                  <a:pt x="0" y="3810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7" hasCustomPrompt="1"/>
            <p:custDataLst>
              <p:tags r:id="rId11"/>
            </p:custDataLst>
          </p:nvPr>
        </p:nvSpPr>
        <p:spPr>
          <a:xfrm>
            <a:off x="6553200" y="5638800"/>
            <a:ext cx="47244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0_1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89" hasCustomPrompt="1"/>
            <p:custDataLst>
              <p:tags r:id="rId6"/>
            </p:custDataLst>
          </p:nvPr>
        </p:nvSpPr>
        <p:spPr>
          <a:xfrm>
            <a:off x="609600" y="1524000"/>
            <a:ext cx="3454400" cy="4114800"/>
          </a:xfrm>
          <a:custGeom>
            <a:avLst/>
            <a:gdLst>
              <a:gd name="connisteX0" fmla="*/ 0 w 3454400"/>
              <a:gd name="connsiteY0" fmla="*/ 203200 h 4114800"/>
              <a:gd name="connisteX1" fmla="*/ 203200 w 3454400"/>
              <a:gd name="connsiteY1" fmla="*/ 0 h 4114800"/>
              <a:gd name="connisteX2" fmla="*/ 3251200 w 3454400"/>
              <a:gd name="connsiteY2" fmla="*/ 0 h 4114800"/>
              <a:gd name="connisteX3" fmla="*/ 3454400 w 3454400"/>
              <a:gd name="connsiteY3" fmla="*/ 203200 h 4114800"/>
              <a:gd name="connisteX4" fmla="*/ 3454400 w 3454400"/>
              <a:gd name="connsiteY4" fmla="*/ 3911600 h 4114800"/>
              <a:gd name="connisteX5" fmla="*/ 3251200 w 3454400"/>
              <a:gd name="connsiteY5" fmla="*/ 4114800 h 4114800"/>
              <a:gd name="connisteX6" fmla="*/ 203200 w 3454400"/>
              <a:gd name="connsiteY6" fmla="*/ 4114800 h 4114800"/>
              <a:gd name="connisteX7" fmla="*/ 0 w 3454400"/>
              <a:gd name="connsiteY7" fmla="*/ 3911600 h 4114800"/>
              <a:gd name="connisteX8" fmla="*/ 0 w 3454400"/>
              <a:gd name="connsiteY8" fmla="*/ 203200 h 4114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114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911600"/>
                </a:lnTo>
                <a:cubicBezTo>
                  <a:pt x="3454400" y="4023824"/>
                  <a:pt x="3363424" y="4114800"/>
                  <a:pt x="3251200" y="4114800"/>
                </a:cubicBezTo>
                <a:lnTo>
                  <a:pt x="203200" y="4114800"/>
                </a:lnTo>
                <a:cubicBezTo>
                  <a:pt x="90976" y="4114800"/>
                  <a:pt x="0" y="4023824"/>
                  <a:pt x="0" y="3911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5943600"/>
            <a:ext cx="34544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4" name="内容占位符 13"/>
          <p:cNvSpPr>
            <a:spLocks noGrp="1"/>
          </p:cNvSpPr>
          <p:nvPr>
            <p:ph idx="16390" hasCustomPrompt="1"/>
            <p:custDataLst>
              <p:tags r:id="rId8"/>
            </p:custDataLst>
          </p:nvPr>
        </p:nvSpPr>
        <p:spPr>
          <a:xfrm>
            <a:off x="4368800" y="1524000"/>
            <a:ext cx="3454400" cy="4114800"/>
          </a:xfrm>
          <a:custGeom>
            <a:avLst/>
            <a:gdLst>
              <a:gd name="connisteX0" fmla="*/ 0 w 3454400"/>
              <a:gd name="connsiteY0" fmla="*/ 203200 h 4114800"/>
              <a:gd name="connisteX1" fmla="*/ 203200 w 3454400"/>
              <a:gd name="connsiteY1" fmla="*/ 0 h 4114800"/>
              <a:gd name="connisteX2" fmla="*/ 3251200 w 3454400"/>
              <a:gd name="connsiteY2" fmla="*/ 0 h 4114800"/>
              <a:gd name="connisteX3" fmla="*/ 3454400 w 3454400"/>
              <a:gd name="connsiteY3" fmla="*/ 203200 h 4114800"/>
              <a:gd name="connisteX4" fmla="*/ 3454400 w 3454400"/>
              <a:gd name="connsiteY4" fmla="*/ 3911600 h 4114800"/>
              <a:gd name="connisteX5" fmla="*/ 3251200 w 3454400"/>
              <a:gd name="connsiteY5" fmla="*/ 4114800 h 4114800"/>
              <a:gd name="connisteX6" fmla="*/ 203200 w 3454400"/>
              <a:gd name="connsiteY6" fmla="*/ 4114800 h 4114800"/>
              <a:gd name="connisteX7" fmla="*/ 0 w 3454400"/>
              <a:gd name="connsiteY7" fmla="*/ 3911600 h 4114800"/>
              <a:gd name="connisteX8" fmla="*/ 0 w 3454400"/>
              <a:gd name="connsiteY8" fmla="*/ 203200 h 4114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114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911600"/>
                </a:lnTo>
                <a:cubicBezTo>
                  <a:pt x="3454400" y="4023824"/>
                  <a:pt x="3363424" y="4114800"/>
                  <a:pt x="3251200" y="4114800"/>
                </a:cubicBezTo>
                <a:lnTo>
                  <a:pt x="203200" y="4114800"/>
                </a:lnTo>
                <a:cubicBezTo>
                  <a:pt x="90976" y="4114800"/>
                  <a:pt x="0" y="4023824"/>
                  <a:pt x="0" y="3911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4368800" y="5943600"/>
            <a:ext cx="34544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内容占位符 15"/>
          <p:cNvSpPr>
            <a:spLocks noGrp="1"/>
          </p:cNvSpPr>
          <p:nvPr>
            <p:ph idx="16391" hasCustomPrompt="1"/>
            <p:custDataLst>
              <p:tags r:id="rId10"/>
            </p:custDataLst>
          </p:nvPr>
        </p:nvSpPr>
        <p:spPr>
          <a:xfrm>
            <a:off x="8128000" y="1524000"/>
            <a:ext cx="3454400" cy="4114800"/>
          </a:xfrm>
          <a:custGeom>
            <a:avLst/>
            <a:gdLst>
              <a:gd name="connisteX0" fmla="*/ 0 w 3454400"/>
              <a:gd name="connsiteY0" fmla="*/ 203200 h 4114800"/>
              <a:gd name="connisteX1" fmla="*/ 203200 w 3454400"/>
              <a:gd name="connsiteY1" fmla="*/ 0 h 4114800"/>
              <a:gd name="connisteX2" fmla="*/ 3251200 w 3454400"/>
              <a:gd name="connsiteY2" fmla="*/ 0 h 4114800"/>
              <a:gd name="connisteX3" fmla="*/ 3454400 w 3454400"/>
              <a:gd name="connsiteY3" fmla="*/ 203200 h 4114800"/>
              <a:gd name="connisteX4" fmla="*/ 3454400 w 3454400"/>
              <a:gd name="connsiteY4" fmla="*/ 3911600 h 4114800"/>
              <a:gd name="connisteX5" fmla="*/ 3251200 w 3454400"/>
              <a:gd name="connsiteY5" fmla="*/ 4114800 h 4114800"/>
              <a:gd name="connisteX6" fmla="*/ 203200 w 3454400"/>
              <a:gd name="connsiteY6" fmla="*/ 4114800 h 4114800"/>
              <a:gd name="connisteX7" fmla="*/ 0 w 3454400"/>
              <a:gd name="connsiteY7" fmla="*/ 3911600 h 4114800"/>
              <a:gd name="connisteX8" fmla="*/ 0 w 3454400"/>
              <a:gd name="connsiteY8" fmla="*/ 203200 h 4114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114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911600"/>
                </a:lnTo>
                <a:cubicBezTo>
                  <a:pt x="3454400" y="4023824"/>
                  <a:pt x="3363424" y="4114800"/>
                  <a:pt x="3251200" y="4114800"/>
                </a:cubicBezTo>
                <a:lnTo>
                  <a:pt x="203200" y="4114800"/>
                </a:lnTo>
                <a:cubicBezTo>
                  <a:pt x="90976" y="4114800"/>
                  <a:pt x="0" y="4023824"/>
                  <a:pt x="0" y="3911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8128000" y="5943600"/>
            <a:ext cx="34544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2_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6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553200" y="29972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553200" y="3556000"/>
            <a:ext cx="5029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0_57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8153400" y="5334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6"/>
            </p:custDataLst>
          </p:nvPr>
        </p:nvSpPr>
        <p:spPr>
          <a:xfrm>
            <a:off x="609600" y="609600"/>
            <a:ext cx="6934200" cy="5638800"/>
          </a:xfrm>
          <a:custGeom>
            <a:avLst/>
            <a:gdLst>
              <a:gd name="connisteX0" fmla="*/ 0 w 6934200"/>
              <a:gd name="connsiteY0" fmla="*/ 203200 h 5638800"/>
              <a:gd name="connisteX1" fmla="*/ 203200 w 6934200"/>
              <a:gd name="connsiteY1" fmla="*/ 0 h 5638800"/>
              <a:gd name="connisteX2" fmla="*/ 6731000 w 6934200"/>
              <a:gd name="connsiteY2" fmla="*/ 0 h 5638800"/>
              <a:gd name="connisteX3" fmla="*/ 6934200 w 6934200"/>
              <a:gd name="connsiteY3" fmla="*/ 203200 h 5638800"/>
              <a:gd name="connisteX4" fmla="*/ 6934200 w 6934200"/>
              <a:gd name="connsiteY4" fmla="*/ 5435600 h 5638800"/>
              <a:gd name="connisteX5" fmla="*/ 6731000 w 6934200"/>
              <a:gd name="connsiteY5" fmla="*/ 5638800 h 5638800"/>
              <a:gd name="connisteX6" fmla="*/ 203200 w 6934200"/>
              <a:gd name="connsiteY6" fmla="*/ 5638800 h 5638800"/>
              <a:gd name="connisteX7" fmla="*/ 0 w 6934200"/>
              <a:gd name="connsiteY7" fmla="*/ 5435600 h 5638800"/>
              <a:gd name="connisteX8" fmla="*/ 0 w 69342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9342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731000" y="0"/>
                </a:lnTo>
                <a:cubicBezTo>
                  <a:pt x="6843224" y="0"/>
                  <a:pt x="6934200" y="90976"/>
                  <a:pt x="6934200" y="203200"/>
                </a:cubicBezTo>
                <a:lnTo>
                  <a:pt x="6934200" y="5435600"/>
                </a:lnTo>
                <a:cubicBezTo>
                  <a:pt x="6934200" y="5547824"/>
                  <a:pt x="6843224" y="5638800"/>
                  <a:pt x="67310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8153400" y="48260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8305800" y="4826000"/>
            <a:ext cx="3276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8305800" y="5334000"/>
            <a:ext cx="3276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6"/>
            </p:custDataLst>
          </p:nvPr>
        </p:nvSpPr>
        <p:spPr>
          <a:xfrm>
            <a:off x="4648200" y="609600"/>
            <a:ext cx="6934200" cy="5638800"/>
          </a:xfrm>
          <a:custGeom>
            <a:avLst/>
            <a:gdLst>
              <a:gd name="connisteX0" fmla="*/ 0 w 6934200"/>
              <a:gd name="connsiteY0" fmla="*/ 203200 h 5638800"/>
              <a:gd name="connisteX1" fmla="*/ 203200 w 6934200"/>
              <a:gd name="connsiteY1" fmla="*/ 0 h 5638800"/>
              <a:gd name="connisteX2" fmla="*/ 6731000 w 6934200"/>
              <a:gd name="connsiteY2" fmla="*/ 0 h 5638800"/>
              <a:gd name="connisteX3" fmla="*/ 6934200 w 6934200"/>
              <a:gd name="connsiteY3" fmla="*/ 203200 h 5638800"/>
              <a:gd name="connisteX4" fmla="*/ 6934200 w 6934200"/>
              <a:gd name="connsiteY4" fmla="*/ 5435600 h 5638800"/>
              <a:gd name="connisteX5" fmla="*/ 6731000 w 6934200"/>
              <a:gd name="connsiteY5" fmla="*/ 5638800 h 5638800"/>
              <a:gd name="connisteX6" fmla="*/ 203200 w 6934200"/>
              <a:gd name="connsiteY6" fmla="*/ 5638800 h 5638800"/>
              <a:gd name="connisteX7" fmla="*/ 0 w 6934200"/>
              <a:gd name="connsiteY7" fmla="*/ 5435600 h 5638800"/>
              <a:gd name="connisteX8" fmla="*/ 0 w 69342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9342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731000" y="0"/>
                </a:lnTo>
                <a:cubicBezTo>
                  <a:pt x="6843224" y="0"/>
                  <a:pt x="6934200" y="90976"/>
                  <a:pt x="6934200" y="203200"/>
                </a:cubicBezTo>
                <a:lnTo>
                  <a:pt x="6934200" y="5435600"/>
                </a:lnTo>
                <a:cubicBezTo>
                  <a:pt x="6934200" y="5547824"/>
                  <a:pt x="6843224" y="5638800"/>
                  <a:pt x="67310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609600" y="48260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4826000"/>
            <a:ext cx="3276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5334000"/>
            <a:ext cx="3276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9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1" hasCustomPrompt="1"/>
            <p:custDataLst>
              <p:tags r:id="rId6"/>
            </p:custDataLst>
          </p:nvPr>
        </p:nvSpPr>
        <p:spPr>
          <a:xfrm>
            <a:off x="609600" y="1524000"/>
            <a:ext cx="5334000" cy="4724400"/>
          </a:xfrm>
          <a:custGeom>
            <a:avLst/>
            <a:gdLst>
              <a:gd name="connisteX0" fmla="*/ 0 w 5334000"/>
              <a:gd name="connsiteY0" fmla="*/ 203200 h 4724400"/>
              <a:gd name="connisteX1" fmla="*/ 203200 w 5334000"/>
              <a:gd name="connsiteY1" fmla="*/ 0 h 4724400"/>
              <a:gd name="connisteX2" fmla="*/ 5130800 w 5334000"/>
              <a:gd name="connsiteY2" fmla="*/ 0 h 4724400"/>
              <a:gd name="connisteX3" fmla="*/ 5334000 w 5334000"/>
              <a:gd name="connsiteY3" fmla="*/ 203200 h 4724400"/>
              <a:gd name="connisteX4" fmla="*/ 5334000 w 5334000"/>
              <a:gd name="connsiteY4" fmla="*/ 4521200 h 4724400"/>
              <a:gd name="connisteX5" fmla="*/ 5130800 w 5334000"/>
              <a:gd name="connsiteY5" fmla="*/ 4724400 h 4724400"/>
              <a:gd name="connisteX6" fmla="*/ 203200 w 5334000"/>
              <a:gd name="connsiteY6" fmla="*/ 4724400 h 4724400"/>
              <a:gd name="connisteX7" fmla="*/ 0 w 5334000"/>
              <a:gd name="connsiteY7" fmla="*/ 4521200 h 4724400"/>
              <a:gd name="connisteX8" fmla="*/ 0 w 53340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4521200"/>
                </a:lnTo>
                <a:cubicBezTo>
                  <a:pt x="5334000" y="4633424"/>
                  <a:pt x="5243024" y="4724400"/>
                  <a:pt x="51308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0" hasCustomPrompt="1"/>
            <p:custDataLst>
              <p:tags r:id="rId7"/>
            </p:custDataLst>
          </p:nvPr>
        </p:nvSpPr>
        <p:spPr>
          <a:xfrm>
            <a:off x="2514600" y="2514600"/>
            <a:ext cx="1524000" cy="15240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016000" y="4394200"/>
            <a:ext cx="452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016000" y="4953000"/>
            <a:ext cx="45212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3" hasCustomPrompt="1"/>
            <p:custDataLst>
              <p:tags r:id="rId10"/>
            </p:custDataLst>
          </p:nvPr>
        </p:nvSpPr>
        <p:spPr>
          <a:xfrm>
            <a:off x="6248400" y="1524000"/>
            <a:ext cx="5334000" cy="4724400"/>
          </a:xfrm>
          <a:custGeom>
            <a:avLst/>
            <a:gdLst>
              <a:gd name="connisteX0" fmla="*/ 0 w 5334000"/>
              <a:gd name="connsiteY0" fmla="*/ 203200 h 4724400"/>
              <a:gd name="connisteX1" fmla="*/ 203200 w 5334000"/>
              <a:gd name="connsiteY1" fmla="*/ 0 h 4724400"/>
              <a:gd name="connisteX2" fmla="*/ 5130800 w 5334000"/>
              <a:gd name="connsiteY2" fmla="*/ 0 h 4724400"/>
              <a:gd name="connisteX3" fmla="*/ 5334000 w 5334000"/>
              <a:gd name="connsiteY3" fmla="*/ 203200 h 4724400"/>
              <a:gd name="connisteX4" fmla="*/ 5334000 w 5334000"/>
              <a:gd name="connsiteY4" fmla="*/ 4521200 h 4724400"/>
              <a:gd name="connisteX5" fmla="*/ 5130800 w 5334000"/>
              <a:gd name="connsiteY5" fmla="*/ 4724400 h 4724400"/>
              <a:gd name="connisteX6" fmla="*/ 203200 w 5334000"/>
              <a:gd name="connsiteY6" fmla="*/ 4724400 h 4724400"/>
              <a:gd name="connisteX7" fmla="*/ 0 w 5334000"/>
              <a:gd name="connsiteY7" fmla="*/ 4521200 h 4724400"/>
              <a:gd name="connisteX8" fmla="*/ 0 w 53340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4521200"/>
                </a:lnTo>
                <a:cubicBezTo>
                  <a:pt x="5334000" y="4633424"/>
                  <a:pt x="5243024" y="4724400"/>
                  <a:pt x="51308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2" hasCustomPrompt="1"/>
            <p:custDataLst>
              <p:tags r:id="rId11"/>
            </p:custDataLst>
          </p:nvPr>
        </p:nvSpPr>
        <p:spPr>
          <a:xfrm>
            <a:off x="8153400" y="2514600"/>
            <a:ext cx="1524000" cy="15240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6654800" y="4394200"/>
            <a:ext cx="452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6654800" y="4953000"/>
            <a:ext cx="45212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2_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6"/>
            </p:custDataLst>
          </p:nvPr>
        </p:nvSpPr>
        <p:spPr>
          <a:xfrm>
            <a:off x="609600" y="2184400"/>
            <a:ext cx="10972800" cy="4064000"/>
          </a:xfrm>
          <a:custGeom>
            <a:avLst/>
            <a:gdLst>
              <a:gd name="connisteX0" fmla="*/ 0 w 10972800"/>
              <a:gd name="connsiteY0" fmla="*/ 203200 h 4064000"/>
              <a:gd name="connisteX1" fmla="*/ 203200 w 10972800"/>
              <a:gd name="connsiteY1" fmla="*/ 0 h 4064000"/>
              <a:gd name="connisteX2" fmla="*/ 10769600 w 10972800"/>
              <a:gd name="connsiteY2" fmla="*/ 0 h 4064000"/>
              <a:gd name="connisteX3" fmla="*/ 10972800 w 10972800"/>
              <a:gd name="connsiteY3" fmla="*/ 203200 h 4064000"/>
              <a:gd name="connisteX4" fmla="*/ 10972800 w 10972800"/>
              <a:gd name="connsiteY4" fmla="*/ 3860800 h 4064000"/>
              <a:gd name="connisteX5" fmla="*/ 10769600 w 10972800"/>
              <a:gd name="connsiteY5" fmla="*/ 4064000 h 4064000"/>
              <a:gd name="connisteX6" fmla="*/ 203200 w 10972800"/>
              <a:gd name="connsiteY6" fmla="*/ 4064000 h 4064000"/>
              <a:gd name="connisteX7" fmla="*/ 0 w 10972800"/>
              <a:gd name="connsiteY7" fmla="*/ 3860800 h 4064000"/>
              <a:gd name="connisteX8" fmla="*/ 0 w 10972800"/>
              <a:gd name="connsiteY8" fmla="*/ 203200 h 406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4064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860800"/>
                </a:lnTo>
                <a:cubicBezTo>
                  <a:pt x="10972800" y="3973024"/>
                  <a:pt x="10881824" y="4064000"/>
                  <a:pt x="10769600" y="4064000"/>
                </a:cubicBezTo>
                <a:lnTo>
                  <a:pt x="203200" y="4064000"/>
                </a:lnTo>
                <a:cubicBezTo>
                  <a:pt x="90976" y="4064000"/>
                  <a:pt x="0" y="3973024"/>
                  <a:pt x="0" y="3860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4648200" y="6096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4800600" y="609600"/>
            <a:ext cx="6781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4800600" y="1117600"/>
            <a:ext cx="6781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3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46990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6"/>
            </p:custDataLst>
          </p:nvPr>
        </p:nvSpPr>
        <p:spPr>
          <a:xfrm>
            <a:off x="609600" y="609600"/>
            <a:ext cx="10972800" cy="3556000"/>
          </a:xfrm>
          <a:custGeom>
            <a:avLst/>
            <a:gdLst>
              <a:gd name="connisteX0" fmla="*/ 0 w 10972800"/>
              <a:gd name="connsiteY0" fmla="*/ 203200 h 3556000"/>
              <a:gd name="connisteX1" fmla="*/ 203200 w 10972800"/>
              <a:gd name="connsiteY1" fmla="*/ 0 h 3556000"/>
              <a:gd name="connisteX2" fmla="*/ 10769600 w 10972800"/>
              <a:gd name="connsiteY2" fmla="*/ 0 h 3556000"/>
              <a:gd name="connisteX3" fmla="*/ 10972800 w 10972800"/>
              <a:gd name="connsiteY3" fmla="*/ 203200 h 3556000"/>
              <a:gd name="connisteX4" fmla="*/ 10972800 w 10972800"/>
              <a:gd name="connsiteY4" fmla="*/ 3352800 h 3556000"/>
              <a:gd name="connisteX5" fmla="*/ 10769600 w 10972800"/>
              <a:gd name="connsiteY5" fmla="*/ 3556000 h 3556000"/>
              <a:gd name="connisteX6" fmla="*/ 203200 w 10972800"/>
              <a:gd name="connsiteY6" fmla="*/ 3556000 h 3556000"/>
              <a:gd name="connisteX7" fmla="*/ 0 w 10972800"/>
              <a:gd name="connsiteY7" fmla="*/ 3352800 h 3556000"/>
              <a:gd name="connisteX8" fmla="*/ 0 w 10972800"/>
              <a:gd name="connsiteY8" fmla="*/ 203200 h 3556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556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352800"/>
                </a:lnTo>
                <a:cubicBezTo>
                  <a:pt x="10972800" y="3465024"/>
                  <a:pt x="10881824" y="3556000"/>
                  <a:pt x="10769600" y="3556000"/>
                </a:cubicBezTo>
                <a:lnTo>
                  <a:pt x="203200" y="3556000"/>
                </a:lnTo>
                <a:cubicBezTo>
                  <a:pt x="90976" y="3556000"/>
                  <a:pt x="0" y="3465024"/>
                  <a:pt x="0" y="3352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4648200" y="4775200"/>
            <a:ext cx="6934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4648200" y="5334000"/>
            <a:ext cx="6934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1_9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5842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6"/>
            </p:custDataLst>
          </p:nvPr>
        </p:nvSpPr>
        <p:spPr>
          <a:xfrm>
            <a:off x="7518400" y="1524000"/>
            <a:ext cx="4038600" cy="4724400"/>
          </a:xfrm>
          <a:custGeom>
            <a:avLst/>
            <a:gdLst>
              <a:gd name="connisteX0" fmla="*/ 0 w 4038600"/>
              <a:gd name="connsiteY0" fmla="*/ 0 h 4724400"/>
              <a:gd name="connisteX1" fmla="*/ 3835400 w 4038600"/>
              <a:gd name="connsiteY1" fmla="*/ 0 h 4724400"/>
              <a:gd name="connisteX2" fmla="*/ 4038600 w 4038600"/>
              <a:gd name="connsiteY2" fmla="*/ 203200 h 4724400"/>
              <a:gd name="connisteX3" fmla="*/ 4038600 w 4038600"/>
              <a:gd name="connsiteY3" fmla="*/ 4521200 h 4724400"/>
              <a:gd name="connisteX4" fmla="*/ 3835400 w 4038600"/>
              <a:gd name="connsiteY4" fmla="*/ 4724400 h 4724400"/>
              <a:gd name="connisteX5" fmla="*/ 0 w 4038600"/>
              <a:gd name="connsiteY5" fmla="*/ 4724400 h 4724400"/>
              <a:gd name="connisteX6" fmla="*/ 0 w 40386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4038600" h="4724400">
                <a:moveTo>
                  <a:pt x="0" y="0"/>
                </a:moveTo>
                <a:lnTo>
                  <a:pt x="3835400" y="0"/>
                </a:lnTo>
                <a:cubicBezTo>
                  <a:pt x="3947624" y="0"/>
                  <a:pt x="4038600" y="90976"/>
                  <a:pt x="4038600" y="203200"/>
                </a:cubicBezTo>
                <a:lnTo>
                  <a:pt x="4038600" y="4521200"/>
                </a:lnTo>
                <a:cubicBezTo>
                  <a:pt x="4038600" y="4633424"/>
                  <a:pt x="3947624" y="4724400"/>
                  <a:pt x="38354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584200" y="1524000"/>
            <a:ext cx="6934200" cy="4724400"/>
          </a:xfrm>
          <a:custGeom>
            <a:avLst/>
            <a:gdLst>
              <a:gd name="connisteX0" fmla="*/ 0 w 6934200"/>
              <a:gd name="connsiteY0" fmla="*/ 203200 h 4724400"/>
              <a:gd name="connisteX1" fmla="*/ 203200 w 6934200"/>
              <a:gd name="connsiteY1" fmla="*/ 0 h 4724400"/>
              <a:gd name="connisteX2" fmla="*/ 6934200 w 6934200"/>
              <a:gd name="connsiteY2" fmla="*/ 0 h 4724400"/>
              <a:gd name="connisteX3" fmla="*/ 6934200 w 6934200"/>
              <a:gd name="connsiteY3" fmla="*/ 4724400 h 4724400"/>
              <a:gd name="connisteX4" fmla="*/ 203200 w 6934200"/>
              <a:gd name="connsiteY4" fmla="*/ 4724400 h 4724400"/>
              <a:gd name="connisteX5" fmla="*/ 0 w 6934200"/>
              <a:gd name="connsiteY5" fmla="*/ 4521200 h 4724400"/>
              <a:gd name="connisteX6" fmla="*/ 0 w 69342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69342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934200" y="0"/>
                </a:lnTo>
                <a:lnTo>
                  <a:pt x="69342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041400" y="2844800"/>
            <a:ext cx="6019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041400" y="3403600"/>
            <a:ext cx="6019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9_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1524000"/>
            <a:ext cx="5334000" cy="3251200"/>
          </a:xfrm>
          <a:custGeom>
            <a:avLst/>
            <a:gdLst>
              <a:gd name="connisteX0" fmla="*/ 0 w 5334000"/>
              <a:gd name="connsiteY0" fmla="*/ 203200 h 3251200"/>
              <a:gd name="connisteX1" fmla="*/ 203200 w 5334000"/>
              <a:gd name="connsiteY1" fmla="*/ 0 h 3251200"/>
              <a:gd name="connisteX2" fmla="*/ 5130800 w 5334000"/>
              <a:gd name="connsiteY2" fmla="*/ 0 h 3251200"/>
              <a:gd name="connisteX3" fmla="*/ 5334000 w 5334000"/>
              <a:gd name="connsiteY3" fmla="*/ 203200 h 3251200"/>
              <a:gd name="connisteX4" fmla="*/ 5334000 w 5334000"/>
              <a:gd name="connsiteY4" fmla="*/ 3048000 h 3251200"/>
              <a:gd name="connisteX5" fmla="*/ 5130800 w 5334000"/>
              <a:gd name="connsiteY5" fmla="*/ 3251200 h 3251200"/>
              <a:gd name="connisteX6" fmla="*/ 203200 w 5334000"/>
              <a:gd name="connsiteY6" fmla="*/ 3251200 h 3251200"/>
              <a:gd name="connisteX7" fmla="*/ 0 w 5334000"/>
              <a:gd name="connsiteY7" fmla="*/ 3048000 h 3251200"/>
              <a:gd name="connisteX8" fmla="*/ 0 w 5334000"/>
              <a:gd name="connsiteY8" fmla="*/ 203200 h 3251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3251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3048000"/>
                </a:lnTo>
                <a:cubicBezTo>
                  <a:pt x="5334000" y="3160224"/>
                  <a:pt x="5243024" y="3251200"/>
                  <a:pt x="5130800" y="3251200"/>
                </a:cubicBezTo>
                <a:lnTo>
                  <a:pt x="203200" y="3251200"/>
                </a:lnTo>
                <a:cubicBezTo>
                  <a:pt x="90976" y="3251200"/>
                  <a:pt x="0" y="3160224"/>
                  <a:pt x="0" y="3048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5080000"/>
            <a:ext cx="5334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5638800"/>
            <a:ext cx="5334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内容占位符 14"/>
          <p:cNvSpPr>
            <a:spLocks noGrp="1"/>
          </p:cNvSpPr>
          <p:nvPr>
            <p:ph idx="16391" hasCustomPrompt="1"/>
            <p:custDataLst>
              <p:tags r:id="rId9"/>
            </p:custDataLst>
          </p:nvPr>
        </p:nvSpPr>
        <p:spPr>
          <a:xfrm>
            <a:off x="6248400" y="1524000"/>
            <a:ext cx="5334000" cy="3251200"/>
          </a:xfrm>
          <a:custGeom>
            <a:avLst/>
            <a:gdLst>
              <a:gd name="connisteX0" fmla="*/ 0 w 5334000"/>
              <a:gd name="connsiteY0" fmla="*/ 203200 h 3251200"/>
              <a:gd name="connisteX1" fmla="*/ 203200 w 5334000"/>
              <a:gd name="connsiteY1" fmla="*/ 0 h 3251200"/>
              <a:gd name="connisteX2" fmla="*/ 5130800 w 5334000"/>
              <a:gd name="connsiteY2" fmla="*/ 0 h 3251200"/>
              <a:gd name="connisteX3" fmla="*/ 5334000 w 5334000"/>
              <a:gd name="connsiteY3" fmla="*/ 203200 h 3251200"/>
              <a:gd name="connisteX4" fmla="*/ 5334000 w 5334000"/>
              <a:gd name="connsiteY4" fmla="*/ 3048000 h 3251200"/>
              <a:gd name="connisteX5" fmla="*/ 5130800 w 5334000"/>
              <a:gd name="connsiteY5" fmla="*/ 3251200 h 3251200"/>
              <a:gd name="connisteX6" fmla="*/ 203200 w 5334000"/>
              <a:gd name="connsiteY6" fmla="*/ 3251200 h 3251200"/>
              <a:gd name="connisteX7" fmla="*/ 0 w 5334000"/>
              <a:gd name="connsiteY7" fmla="*/ 3048000 h 3251200"/>
              <a:gd name="connisteX8" fmla="*/ 0 w 5334000"/>
              <a:gd name="connsiteY8" fmla="*/ 203200 h 3251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3251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3048000"/>
                </a:lnTo>
                <a:cubicBezTo>
                  <a:pt x="5334000" y="3160224"/>
                  <a:pt x="5243024" y="3251200"/>
                  <a:pt x="5130800" y="3251200"/>
                </a:cubicBezTo>
                <a:lnTo>
                  <a:pt x="203200" y="3251200"/>
                </a:lnTo>
                <a:cubicBezTo>
                  <a:pt x="90976" y="3251200"/>
                  <a:pt x="0" y="3160224"/>
                  <a:pt x="0" y="3048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6248400" y="5080000"/>
            <a:ext cx="5334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6248400" y="5638800"/>
            <a:ext cx="5334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左-默认位置-并列-34_20_group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idx="16392" hasCustomPrompt="1"/>
            <p:custDataLst>
              <p:tags r:id="rId6"/>
            </p:custDataLst>
          </p:nvPr>
        </p:nvSpPr>
        <p:spPr>
          <a:xfrm>
            <a:off x="609600" y="16002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2082800" y="1651000"/>
            <a:ext cx="9499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2082800" y="2159000"/>
            <a:ext cx="9499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图片占位符 14"/>
          <p:cNvSpPr>
            <a:spLocks noGrp="1"/>
          </p:cNvSpPr>
          <p:nvPr>
            <p:ph type="pic" idx="16393" hasCustomPrompt="1"/>
            <p:custDataLst>
              <p:tags r:id="rId9"/>
            </p:custDataLst>
          </p:nvPr>
        </p:nvSpPr>
        <p:spPr>
          <a:xfrm>
            <a:off x="609600" y="32766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2082800" y="3327400"/>
            <a:ext cx="9499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2082800" y="3835400"/>
            <a:ext cx="9499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图片占位符 17"/>
          <p:cNvSpPr>
            <a:spLocks noGrp="1"/>
          </p:cNvSpPr>
          <p:nvPr>
            <p:ph type="pic" idx="16394" hasCustomPrompt="1"/>
            <p:custDataLst>
              <p:tags r:id="rId12"/>
            </p:custDataLst>
          </p:nvPr>
        </p:nvSpPr>
        <p:spPr>
          <a:xfrm>
            <a:off x="609600" y="49530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2082800" y="5003800"/>
            <a:ext cx="9499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2082800" y="5511800"/>
            <a:ext cx="9499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0_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6"/>
            </p:custDataLst>
          </p:nvPr>
        </p:nvSpPr>
        <p:spPr>
          <a:xfrm>
            <a:off x="609600" y="1524000"/>
            <a:ext cx="6934200" cy="4724400"/>
          </a:xfrm>
          <a:custGeom>
            <a:avLst/>
            <a:gdLst>
              <a:gd name="connisteX0" fmla="*/ 0 w 6934200"/>
              <a:gd name="connsiteY0" fmla="*/ 203200 h 4724400"/>
              <a:gd name="connisteX1" fmla="*/ 203200 w 6934200"/>
              <a:gd name="connsiteY1" fmla="*/ 0 h 4724400"/>
              <a:gd name="connisteX2" fmla="*/ 6934200 w 6934200"/>
              <a:gd name="connsiteY2" fmla="*/ 0 h 4724400"/>
              <a:gd name="connisteX3" fmla="*/ 6934200 w 6934200"/>
              <a:gd name="connsiteY3" fmla="*/ 4724400 h 4724400"/>
              <a:gd name="connisteX4" fmla="*/ 203200 w 6934200"/>
              <a:gd name="connsiteY4" fmla="*/ 4724400 h 4724400"/>
              <a:gd name="connisteX5" fmla="*/ 0 w 6934200"/>
              <a:gd name="connsiteY5" fmla="*/ 4521200 h 4724400"/>
              <a:gd name="connisteX6" fmla="*/ 0 w 69342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69342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934200" y="0"/>
                </a:lnTo>
                <a:lnTo>
                  <a:pt x="69342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7543800" y="1524000"/>
            <a:ext cx="4038600" cy="4724400"/>
          </a:xfrm>
          <a:custGeom>
            <a:avLst/>
            <a:gdLst>
              <a:gd name="connisteX0" fmla="*/ 0 w 4038600"/>
              <a:gd name="connsiteY0" fmla="*/ 0 h 4724400"/>
              <a:gd name="connisteX1" fmla="*/ 3835400 w 4038600"/>
              <a:gd name="connsiteY1" fmla="*/ 0 h 4724400"/>
              <a:gd name="connisteX2" fmla="*/ 4038600 w 4038600"/>
              <a:gd name="connsiteY2" fmla="*/ 203200 h 4724400"/>
              <a:gd name="connisteX3" fmla="*/ 4038600 w 4038600"/>
              <a:gd name="connsiteY3" fmla="*/ 4521200 h 4724400"/>
              <a:gd name="connisteX4" fmla="*/ 3835400 w 4038600"/>
              <a:gd name="connsiteY4" fmla="*/ 4724400 h 4724400"/>
              <a:gd name="connisteX5" fmla="*/ 0 w 4038600"/>
              <a:gd name="connsiteY5" fmla="*/ 4724400 h 4724400"/>
              <a:gd name="connisteX6" fmla="*/ 0 w 40386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4038600" h="4724400">
                <a:moveTo>
                  <a:pt x="0" y="0"/>
                </a:moveTo>
                <a:lnTo>
                  <a:pt x="3835400" y="0"/>
                </a:lnTo>
                <a:cubicBezTo>
                  <a:pt x="3947624" y="0"/>
                  <a:pt x="4038600" y="90976"/>
                  <a:pt x="4038600" y="203200"/>
                </a:cubicBezTo>
                <a:lnTo>
                  <a:pt x="4038600" y="4521200"/>
                </a:lnTo>
                <a:cubicBezTo>
                  <a:pt x="4038600" y="4633424"/>
                  <a:pt x="3947624" y="4724400"/>
                  <a:pt x="38354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8001000" y="3302000"/>
            <a:ext cx="3124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8001000" y="3860800"/>
            <a:ext cx="3124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副标题 10"/>
          <p:cNvSpPr>
            <a:spLocks noGrp="1"/>
          </p:cNvSpPr>
          <p:nvPr>
            <p:ph type="subTitle" idx="16386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ctrTitle" idx="16385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0703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16399" hasCustomPrompt="1"/>
            <p:custDataLst>
              <p:tags r:id="rId8"/>
            </p:custDataLst>
          </p:nvPr>
        </p:nvSpPr>
        <p:spPr>
          <a:xfrm>
            <a:off x="48514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50800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79946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16400" hasCustomPrompt="1"/>
            <p:custDataLst>
              <p:tags r:id="rId11"/>
            </p:custDataLst>
          </p:nvPr>
        </p:nvSpPr>
        <p:spPr>
          <a:xfrm>
            <a:off x="87757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90043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40703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401" hasCustomPrompt="1"/>
            <p:custDataLst>
              <p:tags r:id="rId14"/>
            </p:custDataLst>
          </p:nvPr>
        </p:nvSpPr>
        <p:spPr>
          <a:xfrm>
            <a:off x="48514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50800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4" hasCustomPrompt="1"/>
            <p:custDataLst>
              <p:tags r:id="rId16"/>
            </p:custDataLst>
          </p:nvPr>
        </p:nvSpPr>
        <p:spPr>
          <a:xfrm>
            <a:off x="79946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16402" hasCustomPrompt="1"/>
            <p:custDataLst>
              <p:tags r:id="rId17"/>
            </p:custDataLst>
          </p:nvPr>
        </p:nvSpPr>
        <p:spPr>
          <a:xfrm>
            <a:off x="87757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90043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5" name="文本占位符 24"/>
          <p:cNvSpPr>
            <a:spLocks noGrp="1"/>
          </p:cNvSpPr>
          <p:nvPr>
            <p:ph type="body" idx="16396" hasCustomPrompt="1"/>
            <p:custDataLst>
              <p:tags r:id="rId19"/>
            </p:custDataLst>
          </p:nvPr>
        </p:nvSpPr>
        <p:spPr>
          <a:xfrm>
            <a:off x="4070350" y="48006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05</a:t>
            </a:r>
            <a:endParaRPr lang="zh-CN" altLang="en-US" smtClean="0"/>
          </a:p>
        </p:txBody>
      </p:sp>
      <p:sp>
        <p:nvSpPr>
          <p:cNvPr id="26" name="装饰  5"/>
          <p:cNvSpPr>
            <a:spLocks noGrp="1"/>
          </p:cNvSpPr>
          <p:nvPr>
            <p:ph type="body" idx="16403" hasCustomPrompt="1"/>
            <p:custDataLst>
              <p:tags r:id="rId20"/>
            </p:custDataLst>
          </p:nvPr>
        </p:nvSpPr>
        <p:spPr>
          <a:xfrm>
            <a:off x="4851400" y="47244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5" hasCustomPrompt="1"/>
            <p:custDataLst>
              <p:tags r:id="rId21"/>
            </p:custDataLst>
          </p:nvPr>
        </p:nvSpPr>
        <p:spPr>
          <a:xfrm>
            <a:off x="5080000" y="46482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8" name="文本占位符 27"/>
          <p:cNvSpPr>
            <a:spLocks noGrp="1"/>
          </p:cNvSpPr>
          <p:nvPr>
            <p:ph type="body" idx="16398" hasCustomPrompt="1"/>
            <p:custDataLst>
              <p:tags r:id="rId22"/>
            </p:custDataLst>
          </p:nvPr>
        </p:nvSpPr>
        <p:spPr>
          <a:xfrm>
            <a:off x="7994650" y="48006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06</a:t>
            </a:r>
            <a:endParaRPr lang="zh-CN" altLang="en-US" smtClean="0"/>
          </a:p>
        </p:txBody>
      </p:sp>
      <p:sp>
        <p:nvSpPr>
          <p:cNvPr id="29" name="装饰  8"/>
          <p:cNvSpPr>
            <a:spLocks noGrp="1"/>
          </p:cNvSpPr>
          <p:nvPr>
            <p:ph type="body" idx="16404" hasCustomPrompt="1"/>
            <p:custDataLst>
              <p:tags r:id="rId23"/>
            </p:custDataLst>
          </p:nvPr>
        </p:nvSpPr>
        <p:spPr>
          <a:xfrm>
            <a:off x="8775700" y="47244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0" name="文本占位符 29"/>
          <p:cNvSpPr>
            <a:spLocks noGrp="1"/>
          </p:cNvSpPr>
          <p:nvPr>
            <p:ph type="body" idx="16397" hasCustomPrompt="1"/>
            <p:custDataLst>
              <p:tags r:id="rId24"/>
            </p:custDataLst>
          </p:nvPr>
        </p:nvSpPr>
        <p:spPr>
          <a:xfrm>
            <a:off x="9004300" y="46482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5960" y="360000"/>
            <a:ext cx="10800000" cy="720000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95960" y="1301749"/>
            <a:ext cx="10800000" cy="4873625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目录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任意多边形: 形状 124"/>
          <p:cNvSpPr/>
          <p:nvPr>
            <p:custDataLst>
              <p:tags r:id="rId2"/>
            </p:custDataLst>
          </p:nvPr>
        </p:nvSpPr>
        <p:spPr>
          <a:xfrm>
            <a:off x="0" y="102641"/>
            <a:ext cx="1905906" cy="3780976"/>
          </a:xfrm>
          <a:custGeom>
            <a:avLst/>
            <a:gdLst>
              <a:gd name="connsiteX0" fmla="*/ 15418 w 1905906"/>
              <a:gd name="connsiteY0" fmla="*/ 0 h 3780976"/>
              <a:gd name="connsiteX1" fmla="*/ 1905906 w 1905906"/>
              <a:gd name="connsiteY1" fmla="*/ 1890488 h 3780976"/>
              <a:gd name="connsiteX2" fmla="*/ 15418 w 1905906"/>
              <a:gd name="connsiteY2" fmla="*/ 3780976 h 3780976"/>
              <a:gd name="connsiteX3" fmla="*/ 0 w 1905906"/>
              <a:gd name="connsiteY3" fmla="*/ 3780198 h 3780976"/>
              <a:gd name="connsiteX4" fmla="*/ 0 w 1905906"/>
              <a:gd name="connsiteY4" fmla="*/ 779 h 3780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906" h="3780976">
                <a:moveTo>
                  <a:pt x="15418" y="0"/>
                </a:moveTo>
                <a:cubicBezTo>
                  <a:pt x="1059506" y="0"/>
                  <a:pt x="1905906" y="846400"/>
                  <a:pt x="1905906" y="1890488"/>
                </a:cubicBezTo>
                <a:cubicBezTo>
                  <a:pt x="1905906" y="2934576"/>
                  <a:pt x="1059506" y="3780976"/>
                  <a:pt x="15418" y="3780976"/>
                </a:cubicBezTo>
                <a:lnTo>
                  <a:pt x="0" y="3780198"/>
                </a:lnTo>
                <a:lnTo>
                  <a:pt x="0" y="7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26" name="任意多边形: 形状 125"/>
          <p:cNvSpPr/>
          <p:nvPr>
            <p:custDataLst>
              <p:tags r:id="rId3"/>
            </p:custDataLst>
          </p:nvPr>
        </p:nvSpPr>
        <p:spPr>
          <a:xfrm>
            <a:off x="0" y="829090"/>
            <a:ext cx="1179457" cy="2328078"/>
          </a:xfrm>
          <a:custGeom>
            <a:avLst/>
            <a:gdLst>
              <a:gd name="connsiteX0" fmla="*/ 15418 w 1179457"/>
              <a:gd name="connsiteY0" fmla="*/ 0 h 2328078"/>
              <a:gd name="connsiteX1" fmla="*/ 1179457 w 1179457"/>
              <a:gd name="connsiteY1" fmla="*/ 1164039 h 2328078"/>
              <a:gd name="connsiteX2" fmla="*/ 15418 w 1179457"/>
              <a:gd name="connsiteY2" fmla="*/ 2328078 h 2328078"/>
              <a:gd name="connsiteX3" fmla="*/ 0 w 1179457"/>
              <a:gd name="connsiteY3" fmla="*/ 2327300 h 2328078"/>
              <a:gd name="connsiteX4" fmla="*/ 0 w 1179457"/>
              <a:gd name="connsiteY4" fmla="*/ 779 h 232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9457" h="2328078">
                <a:moveTo>
                  <a:pt x="15418" y="0"/>
                </a:moveTo>
                <a:cubicBezTo>
                  <a:pt x="658299" y="0"/>
                  <a:pt x="1179457" y="521158"/>
                  <a:pt x="1179457" y="1164039"/>
                </a:cubicBezTo>
                <a:cubicBezTo>
                  <a:pt x="1179457" y="1806920"/>
                  <a:pt x="658299" y="2328078"/>
                  <a:pt x="15418" y="2328078"/>
                </a:cubicBezTo>
                <a:lnTo>
                  <a:pt x="0" y="2327300"/>
                </a:lnTo>
                <a:lnTo>
                  <a:pt x="0" y="779"/>
                </a:lnTo>
                <a:close/>
              </a:path>
            </a:pathLst>
          </a:custGeom>
          <a:solidFill>
            <a:schemeClr val="accent1">
              <a:lumMod val="59794"/>
              <a:lumOff val="402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1" name="矩形 60"/>
          <p:cNvSpPr/>
          <p:nvPr>
            <p:custDataLst>
              <p:tags r:id="rId4"/>
            </p:custDataLst>
          </p:nvPr>
        </p:nvSpPr>
        <p:spPr>
          <a:xfrm>
            <a:off x="0" y="6448149"/>
            <a:ext cx="12192000" cy="4098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24" name="任意多边形: 形状 123"/>
          <p:cNvSpPr/>
          <p:nvPr>
            <p:custDataLst>
              <p:tags r:id="rId5"/>
            </p:custDataLst>
          </p:nvPr>
        </p:nvSpPr>
        <p:spPr>
          <a:xfrm>
            <a:off x="0" y="1"/>
            <a:ext cx="3633032" cy="2644231"/>
          </a:xfrm>
          <a:custGeom>
            <a:avLst/>
            <a:gdLst>
              <a:gd name="connsiteX0" fmla="*/ 0 w 3633032"/>
              <a:gd name="connsiteY0" fmla="*/ 0 h 2644231"/>
              <a:gd name="connsiteX1" fmla="*/ 3633032 w 3633032"/>
              <a:gd name="connsiteY1" fmla="*/ 0 h 2644231"/>
              <a:gd name="connsiteX2" fmla="*/ 3541779 w 3633032"/>
              <a:gd name="connsiteY2" fmla="*/ 249320 h 2644231"/>
              <a:gd name="connsiteX3" fmla="*/ 127814 w 3633032"/>
              <a:gd name="connsiteY3" fmla="*/ 2640999 h 2644231"/>
              <a:gd name="connsiteX4" fmla="*/ 0 w 3633032"/>
              <a:gd name="connsiteY4" fmla="*/ 2644231 h 2644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3032" h="2644231">
                <a:moveTo>
                  <a:pt x="0" y="0"/>
                </a:moveTo>
                <a:lnTo>
                  <a:pt x="3633032" y="0"/>
                </a:lnTo>
                <a:lnTo>
                  <a:pt x="3541779" y="249320"/>
                </a:lnTo>
                <a:cubicBezTo>
                  <a:pt x="2970861" y="1599123"/>
                  <a:pt x="1666204" y="2563018"/>
                  <a:pt x="127814" y="2640999"/>
                </a:cubicBezTo>
                <a:lnTo>
                  <a:pt x="0" y="26442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01600" dist="50800" dir="2700000" algn="tl" rotWithShape="0">
              <a:schemeClr val="accent6">
                <a:lumMod val="63682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8" name="箭头: V 形 57"/>
          <p:cNvSpPr/>
          <p:nvPr>
            <p:custDataLst>
              <p:tags r:id="rId6"/>
            </p:custDataLst>
          </p:nvPr>
        </p:nvSpPr>
        <p:spPr>
          <a:xfrm>
            <a:off x="11174095" y="6607175"/>
            <a:ext cx="106680" cy="92075"/>
          </a:xfrm>
          <a:prstGeom prst="chevron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2" name="箭头: V 形 61"/>
          <p:cNvSpPr/>
          <p:nvPr>
            <p:custDataLst>
              <p:tags r:id="rId7"/>
            </p:custDataLst>
          </p:nvPr>
        </p:nvSpPr>
        <p:spPr>
          <a:xfrm>
            <a:off x="11296650" y="6607175"/>
            <a:ext cx="106680" cy="92075"/>
          </a:xfrm>
          <a:prstGeom prst="chevron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7" name="箭头: V 形 66"/>
          <p:cNvSpPr/>
          <p:nvPr>
            <p:custDataLst>
              <p:tags r:id="rId8"/>
            </p:custDataLst>
          </p:nvPr>
        </p:nvSpPr>
        <p:spPr>
          <a:xfrm>
            <a:off x="11412220" y="6607175"/>
            <a:ext cx="106680" cy="92075"/>
          </a:xfrm>
          <a:prstGeom prst="chevron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5107123" y="1014780"/>
            <a:ext cx="1977755" cy="1081088"/>
          </a:xfrm>
        </p:spPr>
        <p:txBody>
          <a:bodyPr wrap="square" anchor="b">
            <a:normAutofit/>
          </a:bodyPr>
          <a:lstStyle>
            <a:lvl1pPr algn="ctr">
              <a:defRPr kumimoji="0" lang="zh-CN" altLang="en-US" sz="60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 userDrawn="1"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 userDrawn="1">
            <p:ph type="dt" sz="half" idx="10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pic>
        <p:nvPicPr>
          <p:cNvPr id="2" name="图片 1" descr="图片2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0" y="0"/>
            <a:ext cx="3554095" cy="2578735"/>
          </a:xfrm>
          <a:prstGeom prst="rect">
            <a:avLst/>
          </a:prstGeom>
        </p:spPr>
      </p:pic>
      <p:sp>
        <p:nvSpPr>
          <p:cNvPr id="10" name="任意多边形: 形状 9"/>
          <p:cNvSpPr/>
          <p:nvPr userDrawn="1">
            <p:custDataLst>
              <p:tags r:id="rId15"/>
            </p:custDataLst>
          </p:nvPr>
        </p:nvSpPr>
        <p:spPr>
          <a:xfrm>
            <a:off x="120000" y="79200"/>
            <a:ext cx="3404870" cy="2440305"/>
          </a:xfrm>
          <a:custGeom>
            <a:avLst/>
            <a:gdLst>
              <a:gd name="connsiteX0" fmla="*/ 0 w 5362"/>
              <a:gd name="connsiteY0" fmla="*/ 0 h 3843"/>
              <a:gd name="connsiteX1" fmla="*/ 5362 w 5362"/>
              <a:gd name="connsiteY1" fmla="*/ 0 h 3843"/>
              <a:gd name="connsiteX2" fmla="*/ 0 w 5362"/>
              <a:gd name="connsiteY2" fmla="*/ 3843 h 3843"/>
              <a:gd name="connsiteX3" fmla="*/ 0 w 5362"/>
              <a:gd name="connsiteY3" fmla="*/ 0 h 3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2" h="3843">
                <a:moveTo>
                  <a:pt x="0" y="0"/>
                </a:moveTo>
                <a:lnTo>
                  <a:pt x="5362" y="0"/>
                </a:lnTo>
                <a:cubicBezTo>
                  <a:pt x="4932" y="1246"/>
                  <a:pt x="3532" y="3621"/>
                  <a:pt x="0" y="384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95960" y="1301750"/>
            <a:ext cx="5323840" cy="48758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01750"/>
            <a:ext cx="5323840" cy="48758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3" hasCustomPrompt="1"/>
            <p:custDataLst>
              <p:tags r:id="rId5"/>
            </p:custDataLst>
          </p:nvPr>
        </p:nvSpPr>
        <p:spPr>
          <a:xfrm>
            <a:off x="695960" y="1301750"/>
            <a:ext cx="10799088" cy="405553"/>
          </a:xfrm>
        </p:spPr>
        <p:txBody>
          <a:bodyPr/>
          <a:lstStyle>
            <a:lvl5pPr>
              <a:buNone/>
              <a:defRPr/>
            </a:lvl5pPr>
          </a:lstStyle>
          <a:p>
            <a:pPr lvl="0"/>
            <a:r>
              <a:rPr lang="zh-CN" altLang="en-US"/>
              <a:t>请在此输入您的副标题</a:t>
            </a:r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封面页_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 userDrawn="1">
            <p:custDataLst>
              <p:tags r:id="rId2"/>
            </p:custDataLst>
          </p:nvPr>
        </p:nvSpPr>
        <p:spPr>
          <a:xfrm>
            <a:off x="0" y="6508115"/>
            <a:ext cx="12192000" cy="3498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5" name="矩形 44"/>
          <p:cNvSpPr/>
          <p:nvPr userDrawn="1">
            <p:custDataLst>
              <p:tags r:id="rId3"/>
            </p:custDataLst>
          </p:nvPr>
        </p:nvSpPr>
        <p:spPr>
          <a:xfrm>
            <a:off x="7228205" y="4218305"/>
            <a:ext cx="1920875" cy="1920875"/>
          </a:xfrm>
          <a:prstGeom prst="rect">
            <a:avLst/>
          </a:prstGeom>
          <a:noFill/>
          <a:ln w="15875">
            <a:solidFill>
              <a:schemeClr val="accent1">
                <a:lumMod val="20000"/>
                <a:lumOff val="80000"/>
                <a:alpha val="6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/>
          <p:cNvCxnSpPr>
            <a:stCxn id="45" idx="0"/>
            <a:endCxn id="45" idx="2"/>
          </p:cNvCxnSpPr>
          <p:nvPr userDrawn="1">
            <p:custDataLst>
              <p:tags r:id="rId4"/>
            </p:custDataLst>
          </p:nvPr>
        </p:nvCxnSpPr>
        <p:spPr>
          <a:xfrm>
            <a:off x="8188325" y="4218305"/>
            <a:ext cx="0" cy="1920875"/>
          </a:xfrm>
          <a:prstGeom prst="line">
            <a:avLst/>
          </a:prstGeom>
          <a:ln w="15875">
            <a:solidFill>
              <a:schemeClr val="accent1">
                <a:lumMod val="20000"/>
                <a:lumOff val="80000"/>
                <a:alpha val="6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>
            <a:stCxn id="45" idx="1"/>
            <a:endCxn id="45" idx="3"/>
          </p:cNvCxnSpPr>
          <p:nvPr userDrawn="1">
            <p:custDataLst>
              <p:tags r:id="rId5"/>
            </p:custDataLst>
          </p:nvPr>
        </p:nvCxnSpPr>
        <p:spPr>
          <a:xfrm>
            <a:off x="7228205" y="5179060"/>
            <a:ext cx="1920875" cy="0"/>
          </a:xfrm>
          <a:prstGeom prst="line">
            <a:avLst/>
          </a:prstGeom>
          <a:ln w="15875">
            <a:solidFill>
              <a:schemeClr val="accent1">
                <a:lumMod val="20000"/>
                <a:lumOff val="80000"/>
                <a:alpha val="6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 userDrawn="1">
            <p:custDataLst>
              <p:tags r:id="rId6"/>
            </p:custDataLst>
          </p:nvPr>
        </p:nvCxnSpPr>
        <p:spPr>
          <a:xfrm>
            <a:off x="7695565" y="4218305"/>
            <a:ext cx="0" cy="1920875"/>
          </a:xfrm>
          <a:prstGeom prst="line">
            <a:avLst/>
          </a:prstGeom>
          <a:ln w="15875">
            <a:solidFill>
              <a:schemeClr val="accent1">
                <a:lumMod val="20000"/>
                <a:lumOff val="80000"/>
                <a:alpha val="6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 userDrawn="1">
            <p:custDataLst>
              <p:tags r:id="rId7"/>
            </p:custDataLst>
          </p:nvPr>
        </p:nvCxnSpPr>
        <p:spPr>
          <a:xfrm>
            <a:off x="8672830" y="4218305"/>
            <a:ext cx="0" cy="1920875"/>
          </a:xfrm>
          <a:prstGeom prst="line">
            <a:avLst/>
          </a:prstGeom>
          <a:ln w="15875">
            <a:solidFill>
              <a:schemeClr val="accent1">
                <a:lumMod val="20000"/>
                <a:lumOff val="80000"/>
                <a:alpha val="6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 userDrawn="1">
            <p:custDataLst>
              <p:tags r:id="rId8"/>
            </p:custDataLst>
          </p:nvPr>
        </p:nvCxnSpPr>
        <p:spPr>
          <a:xfrm>
            <a:off x="7228205" y="5673090"/>
            <a:ext cx="1920875" cy="0"/>
          </a:xfrm>
          <a:prstGeom prst="line">
            <a:avLst/>
          </a:prstGeom>
          <a:ln w="15875">
            <a:solidFill>
              <a:schemeClr val="accent1">
                <a:lumMod val="20000"/>
                <a:lumOff val="80000"/>
                <a:alpha val="6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 userDrawn="1">
            <p:custDataLst>
              <p:tags r:id="rId9"/>
            </p:custDataLst>
          </p:nvPr>
        </p:nvCxnSpPr>
        <p:spPr>
          <a:xfrm>
            <a:off x="7228205" y="4709160"/>
            <a:ext cx="1920875" cy="0"/>
          </a:xfrm>
          <a:prstGeom prst="line">
            <a:avLst/>
          </a:prstGeom>
          <a:ln w="15875">
            <a:solidFill>
              <a:schemeClr val="accent1">
                <a:lumMod val="20000"/>
                <a:lumOff val="80000"/>
                <a:alpha val="6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任意多边形: 形状 49"/>
          <p:cNvSpPr/>
          <p:nvPr userDrawn="1">
            <p:custDataLst>
              <p:tags r:id="rId10"/>
            </p:custDataLst>
          </p:nvPr>
        </p:nvSpPr>
        <p:spPr>
          <a:xfrm>
            <a:off x="7357688" y="0"/>
            <a:ext cx="4724108" cy="3126356"/>
          </a:xfrm>
          <a:custGeom>
            <a:avLst/>
            <a:gdLst>
              <a:gd name="connsiteX0" fmla="*/ 128849 w 4724108"/>
              <a:gd name="connsiteY0" fmla="*/ 0 h 3126356"/>
              <a:gd name="connsiteX1" fmla="*/ 4595259 w 4724108"/>
              <a:gd name="connsiteY1" fmla="*/ 0 h 3126356"/>
              <a:gd name="connsiteX2" fmla="*/ 4617915 w 4724108"/>
              <a:gd name="connsiteY2" fmla="*/ 61900 h 3126356"/>
              <a:gd name="connsiteX3" fmla="*/ 4724108 w 4724108"/>
              <a:gd name="connsiteY3" fmla="*/ 764302 h 3126356"/>
              <a:gd name="connsiteX4" fmla="*/ 2362054 w 4724108"/>
              <a:gd name="connsiteY4" fmla="*/ 3126356 h 3126356"/>
              <a:gd name="connsiteX5" fmla="*/ 0 w 4724108"/>
              <a:gd name="connsiteY5" fmla="*/ 764302 h 3126356"/>
              <a:gd name="connsiteX6" fmla="*/ 106194 w 4724108"/>
              <a:gd name="connsiteY6" fmla="*/ 61900 h 3126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24108" h="3126356">
                <a:moveTo>
                  <a:pt x="128849" y="0"/>
                </a:moveTo>
                <a:lnTo>
                  <a:pt x="4595259" y="0"/>
                </a:lnTo>
                <a:lnTo>
                  <a:pt x="4617915" y="61900"/>
                </a:lnTo>
                <a:cubicBezTo>
                  <a:pt x="4686929" y="283788"/>
                  <a:pt x="4724108" y="519704"/>
                  <a:pt x="4724108" y="764302"/>
                </a:cubicBezTo>
                <a:cubicBezTo>
                  <a:pt x="4724108" y="2068828"/>
                  <a:pt x="3666580" y="3126356"/>
                  <a:pt x="2362054" y="3126356"/>
                </a:cubicBezTo>
                <a:cubicBezTo>
                  <a:pt x="1057528" y="3126356"/>
                  <a:pt x="0" y="2068828"/>
                  <a:pt x="0" y="764302"/>
                </a:cubicBezTo>
                <a:cubicBezTo>
                  <a:pt x="0" y="519704"/>
                  <a:pt x="37179" y="283788"/>
                  <a:pt x="106194" y="61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9" name="椭圆 28"/>
          <p:cNvSpPr/>
          <p:nvPr userDrawn="1">
            <p:custDataLst>
              <p:tags r:id="rId11"/>
            </p:custDataLst>
          </p:nvPr>
        </p:nvSpPr>
        <p:spPr>
          <a:xfrm>
            <a:off x="5843270" y="4217670"/>
            <a:ext cx="100965" cy="1009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 userDrawn="1">
            <p:custDataLst>
              <p:tags r:id="rId12"/>
            </p:custDataLst>
          </p:nvPr>
        </p:nvSpPr>
        <p:spPr>
          <a:xfrm>
            <a:off x="6022975" y="4217670"/>
            <a:ext cx="100965" cy="1009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 userDrawn="1">
            <p:custDataLst>
              <p:tags r:id="rId13"/>
            </p:custDataLst>
          </p:nvPr>
        </p:nvSpPr>
        <p:spPr>
          <a:xfrm>
            <a:off x="6203315" y="4217670"/>
            <a:ext cx="100965" cy="1009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 userDrawn="1">
            <p:custDataLst>
              <p:tags r:id="rId14"/>
            </p:custDataLst>
          </p:nvPr>
        </p:nvSpPr>
        <p:spPr>
          <a:xfrm>
            <a:off x="5843270" y="4384675"/>
            <a:ext cx="100965" cy="1009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 userDrawn="1">
            <p:custDataLst>
              <p:tags r:id="rId15"/>
            </p:custDataLst>
          </p:nvPr>
        </p:nvSpPr>
        <p:spPr>
          <a:xfrm>
            <a:off x="6022975" y="4384675"/>
            <a:ext cx="100965" cy="1009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 userDrawn="1">
            <p:custDataLst>
              <p:tags r:id="rId16"/>
            </p:custDataLst>
          </p:nvPr>
        </p:nvSpPr>
        <p:spPr>
          <a:xfrm>
            <a:off x="6203315" y="4384675"/>
            <a:ext cx="100965" cy="1009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 userDrawn="1">
            <p:custDataLst>
              <p:tags r:id="rId17"/>
            </p:custDataLst>
          </p:nvPr>
        </p:nvSpPr>
        <p:spPr>
          <a:xfrm>
            <a:off x="5843270" y="4551680"/>
            <a:ext cx="100965" cy="1009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 userDrawn="1">
            <p:custDataLst>
              <p:tags r:id="rId18"/>
            </p:custDataLst>
          </p:nvPr>
        </p:nvSpPr>
        <p:spPr>
          <a:xfrm>
            <a:off x="6022975" y="4551680"/>
            <a:ext cx="100965" cy="1009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 userDrawn="1">
            <p:custDataLst>
              <p:tags r:id="rId19"/>
            </p:custDataLst>
          </p:nvPr>
        </p:nvSpPr>
        <p:spPr>
          <a:xfrm>
            <a:off x="6203315" y="4551680"/>
            <a:ext cx="100965" cy="1009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任意多边形: 形状 47"/>
          <p:cNvSpPr/>
          <p:nvPr userDrawn="1">
            <p:custDataLst>
              <p:tags r:id="rId20"/>
            </p:custDataLst>
          </p:nvPr>
        </p:nvSpPr>
        <p:spPr>
          <a:xfrm>
            <a:off x="8265159" y="0"/>
            <a:ext cx="2908936" cy="2218691"/>
          </a:xfrm>
          <a:custGeom>
            <a:avLst/>
            <a:gdLst>
              <a:gd name="connsiteX0" fmla="*/ 218642 w 2908936"/>
              <a:gd name="connsiteY0" fmla="*/ 0 h 2218691"/>
              <a:gd name="connsiteX1" fmla="*/ 2690294 w 2908936"/>
              <a:gd name="connsiteY1" fmla="*/ 0 h 2218691"/>
              <a:gd name="connsiteX2" fmla="*/ 2733389 w 2908936"/>
              <a:gd name="connsiteY2" fmla="*/ 70937 h 2218691"/>
              <a:gd name="connsiteX3" fmla="*/ 2908936 w 2908936"/>
              <a:gd name="connsiteY3" fmla="*/ 764223 h 2218691"/>
              <a:gd name="connsiteX4" fmla="*/ 1454468 w 2908936"/>
              <a:gd name="connsiteY4" fmla="*/ 2218691 h 2218691"/>
              <a:gd name="connsiteX5" fmla="*/ 0 w 2908936"/>
              <a:gd name="connsiteY5" fmla="*/ 764223 h 2218691"/>
              <a:gd name="connsiteX6" fmla="*/ 175546 w 2908936"/>
              <a:gd name="connsiteY6" fmla="*/ 70937 h 2218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8936" h="2218691">
                <a:moveTo>
                  <a:pt x="218642" y="0"/>
                </a:moveTo>
                <a:lnTo>
                  <a:pt x="2690294" y="0"/>
                </a:lnTo>
                <a:lnTo>
                  <a:pt x="2733389" y="70937"/>
                </a:lnTo>
                <a:cubicBezTo>
                  <a:pt x="2845343" y="277026"/>
                  <a:pt x="2908936" y="513198"/>
                  <a:pt x="2908936" y="764223"/>
                </a:cubicBezTo>
                <a:cubicBezTo>
                  <a:pt x="2908936" y="1567503"/>
                  <a:pt x="2257748" y="2218691"/>
                  <a:pt x="1454468" y="2218691"/>
                </a:cubicBezTo>
                <a:cubicBezTo>
                  <a:pt x="651188" y="2218691"/>
                  <a:pt x="0" y="1567503"/>
                  <a:pt x="0" y="764223"/>
                </a:cubicBezTo>
                <a:cubicBezTo>
                  <a:pt x="0" y="513198"/>
                  <a:pt x="63593" y="277026"/>
                  <a:pt x="175546" y="70937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: 形状 61"/>
          <p:cNvSpPr/>
          <p:nvPr userDrawn="1">
            <p:custDataLst>
              <p:tags r:id="rId21"/>
            </p:custDataLst>
          </p:nvPr>
        </p:nvSpPr>
        <p:spPr>
          <a:xfrm>
            <a:off x="7589520" y="0"/>
            <a:ext cx="4602480" cy="6858000"/>
          </a:xfrm>
          <a:custGeom>
            <a:avLst/>
            <a:gdLst>
              <a:gd name="connsiteX0" fmla="*/ 2016079 w 4602480"/>
              <a:gd name="connsiteY0" fmla="*/ 0 h 6858000"/>
              <a:gd name="connsiteX1" fmla="*/ 4602480 w 4602480"/>
              <a:gd name="connsiteY1" fmla="*/ 0 h 6858000"/>
              <a:gd name="connsiteX2" fmla="*/ 4602480 w 4602480"/>
              <a:gd name="connsiteY2" fmla="*/ 6858000 h 6858000"/>
              <a:gd name="connsiteX3" fmla="*/ 2016078 w 4602480"/>
              <a:gd name="connsiteY3" fmla="*/ 6858000 h 6858000"/>
              <a:gd name="connsiteX4" fmla="*/ 1889408 w 4602480"/>
              <a:gd name="connsiteY4" fmla="*/ 6785166 h 6858000"/>
              <a:gd name="connsiteX5" fmla="*/ 0 w 4602480"/>
              <a:gd name="connsiteY5" fmla="*/ 3429000 h 6858000"/>
              <a:gd name="connsiteX6" fmla="*/ 1889408 w 4602480"/>
              <a:gd name="connsiteY6" fmla="*/ 7283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02480" h="6858000">
                <a:moveTo>
                  <a:pt x="2016079" y="0"/>
                </a:moveTo>
                <a:lnTo>
                  <a:pt x="4602480" y="0"/>
                </a:lnTo>
                <a:lnTo>
                  <a:pt x="4602480" y="6858000"/>
                </a:lnTo>
                <a:lnTo>
                  <a:pt x="2016078" y="6858000"/>
                </a:lnTo>
                <a:lnTo>
                  <a:pt x="1889408" y="6785166"/>
                </a:lnTo>
                <a:cubicBezTo>
                  <a:pt x="756664" y="6096894"/>
                  <a:pt x="0" y="4851311"/>
                  <a:pt x="0" y="3429000"/>
                </a:cubicBezTo>
                <a:cubicBezTo>
                  <a:pt x="0" y="2006689"/>
                  <a:pt x="756664" y="761106"/>
                  <a:pt x="1889408" y="728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01600" dist="50800" dir="10800000" algn="r" rotWithShape="0">
              <a:schemeClr val="tx2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6" name="圆: 空心 55"/>
          <p:cNvSpPr/>
          <p:nvPr userDrawn="1">
            <p:custDataLst>
              <p:tags r:id="rId22"/>
            </p:custDataLst>
          </p:nvPr>
        </p:nvSpPr>
        <p:spPr>
          <a:xfrm>
            <a:off x="7369810" y="3705860"/>
            <a:ext cx="1183005" cy="1183005"/>
          </a:xfrm>
          <a:prstGeom prst="donut">
            <a:avLst>
              <a:gd name="adj" fmla="val 1079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pic>
        <p:nvPicPr>
          <p:cNvPr id="6" name="图片 4" descr="图片1"/>
          <p:cNvPicPr>
            <a:picLocks noChangeAspect="1"/>
          </p:cNvPicPr>
          <p:nvPr userDrawn="1"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7771130" y="0"/>
            <a:ext cx="4420870" cy="6858000"/>
          </a:xfrm>
          <a:prstGeom prst="rect">
            <a:avLst/>
          </a:prstGeom>
        </p:spPr>
      </p:pic>
      <p:sp>
        <p:nvSpPr>
          <p:cNvPr id="57" name="等腰三角形 56"/>
          <p:cNvSpPr/>
          <p:nvPr userDrawn="1">
            <p:custDataLst>
              <p:tags r:id="rId25"/>
            </p:custDataLst>
          </p:nvPr>
        </p:nvSpPr>
        <p:spPr>
          <a:xfrm rot="10800000">
            <a:off x="9490710" y="615950"/>
            <a:ext cx="470535" cy="40576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等腰三角形 58"/>
          <p:cNvSpPr/>
          <p:nvPr userDrawn="1">
            <p:custDataLst>
              <p:tags r:id="rId26"/>
            </p:custDataLst>
          </p:nvPr>
        </p:nvSpPr>
        <p:spPr>
          <a:xfrm rot="10800000">
            <a:off x="9478010" y="678815"/>
            <a:ext cx="375920" cy="324485"/>
          </a:xfrm>
          <a:prstGeom prst="triangle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箭头: V 形 62"/>
          <p:cNvSpPr/>
          <p:nvPr userDrawn="1">
            <p:custDataLst>
              <p:tags r:id="rId27"/>
            </p:custDataLst>
          </p:nvPr>
        </p:nvSpPr>
        <p:spPr>
          <a:xfrm>
            <a:off x="654050" y="6637020"/>
            <a:ext cx="106680" cy="92075"/>
          </a:xfrm>
          <a:prstGeom prst="chevron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箭头: V 形 63"/>
          <p:cNvSpPr/>
          <p:nvPr userDrawn="1">
            <p:custDataLst>
              <p:tags r:id="rId28"/>
            </p:custDataLst>
          </p:nvPr>
        </p:nvSpPr>
        <p:spPr>
          <a:xfrm>
            <a:off x="776605" y="6637020"/>
            <a:ext cx="106680" cy="92075"/>
          </a:xfrm>
          <a:prstGeom prst="chevron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箭头: V 形 64"/>
          <p:cNvSpPr/>
          <p:nvPr userDrawn="1">
            <p:custDataLst>
              <p:tags r:id="rId29"/>
            </p:custDataLst>
          </p:nvPr>
        </p:nvSpPr>
        <p:spPr>
          <a:xfrm>
            <a:off x="892175" y="6637020"/>
            <a:ext cx="106680" cy="92075"/>
          </a:xfrm>
          <a:prstGeom prst="chevron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日期"/>
          <p:cNvSpPr>
            <a:spLocks noGrp="1"/>
          </p:cNvSpPr>
          <p:nvPr>
            <p:ph type="body" idx="16386" hasCustomPrompt="1"/>
            <p:custDataLst>
              <p:tags r:id="rId30"/>
            </p:custDataLst>
          </p:nvPr>
        </p:nvSpPr>
        <p:spPr>
          <a:xfrm>
            <a:off x="1016000" y="1651000"/>
            <a:ext cx="6097058" cy="4572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20XX YEAR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ctrTitle" idx="16385" hasCustomPrompt="1"/>
            <p:custDataLst>
              <p:tags r:id="rId31"/>
            </p:custDataLst>
          </p:nvPr>
        </p:nvSpPr>
        <p:spPr>
          <a:xfrm>
            <a:off x="1016000" y="2159000"/>
            <a:ext cx="6352646" cy="2540000"/>
          </a:xfrm>
        </p:spPr>
        <p:txBody>
          <a:bodyPr vert="horz" wrap="square" lIns="0" tIns="0" rIns="0" bIns="0"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000" spc="0"/>
            </a:lvl1pPr>
          </a:lstStyle>
          <a:p>
            <a:r>
              <a:rPr lang="zh-CN" altLang="en-US" dirty="0"/>
              <a:t>单击此处添加文档标题</a:t>
            </a:r>
            <a:endParaRPr lang="zh-CN" altLang="en-US" dirty="0"/>
          </a:p>
        </p:txBody>
      </p:sp>
      <p:sp>
        <p:nvSpPr>
          <p:cNvPr id="9" name="署名占位符 10"/>
          <p:cNvSpPr>
            <a:spLocks noGrp="1"/>
          </p:cNvSpPr>
          <p:nvPr>
            <p:ph type="body" sz="quarter" idx="16387" hasCustomPrompt="1"/>
            <p:custDataLst>
              <p:tags r:id="rId32"/>
            </p:custDataLst>
          </p:nvPr>
        </p:nvSpPr>
        <p:spPr>
          <a:xfrm>
            <a:off x="1016000" y="4749800"/>
            <a:ext cx="2540882" cy="533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square" lIns="0" tIns="0" rIns="0" bIns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BY WPS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章节页_1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任意多边形: 形状 46"/>
          <p:cNvSpPr/>
          <p:nvPr userDrawn="1">
            <p:custDataLst>
              <p:tags r:id="rId2"/>
            </p:custDataLst>
          </p:nvPr>
        </p:nvSpPr>
        <p:spPr>
          <a:xfrm>
            <a:off x="11145167" y="5401316"/>
            <a:ext cx="1046833" cy="1456684"/>
          </a:xfrm>
          <a:custGeom>
            <a:avLst/>
            <a:gdLst>
              <a:gd name="connsiteX0" fmla="*/ 1046833 w 1046833"/>
              <a:gd name="connsiteY0" fmla="*/ 0 h 1456684"/>
              <a:gd name="connsiteX1" fmla="*/ 1046833 w 1046833"/>
              <a:gd name="connsiteY1" fmla="*/ 225991 h 1456684"/>
              <a:gd name="connsiteX2" fmla="*/ 1046832 w 1046833"/>
              <a:gd name="connsiteY2" fmla="*/ 225991 h 1456684"/>
              <a:gd name="connsiteX3" fmla="*/ 225990 w 1046833"/>
              <a:gd name="connsiteY3" fmla="*/ 1046833 h 1456684"/>
              <a:gd name="connsiteX4" fmla="*/ 290496 w 1046833"/>
              <a:gd name="connsiteY4" fmla="*/ 1366342 h 1456684"/>
              <a:gd name="connsiteX5" fmla="*/ 339532 w 1046833"/>
              <a:gd name="connsiteY5" fmla="*/ 1456684 h 1456684"/>
              <a:gd name="connsiteX6" fmla="*/ 83555 w 1046833"/>
              <a:gd name="connsiteY6" fmla="*/ 1456684 h 1456684"/>
              <a:gd name="connsiteX7" fmla="*/ 82265 w 1046833"/>
              <a:gd name="connsiteY7" fmla="*/ 1454308 h 1456684"/>
              <a:gd name="connsiteX8" fmla="*/ 0 w 1046833"/>
              <a:gd name="connsiteY8" fmla="*/ 1046833 h 1456684"/>
              <a:gd name="connsiteX9" fmla="*/ 1046833 w 1046833"/>
              <a:gd name="connsiteY9" fmla="*/ 0 h 1456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6833" h="1456684">
                <a:moveTo>
                  <a:pt x="1046833" y="0"/>
                </a:moveTo>
                <a:lnTo>
                  <a:pt x="1046833" y="225991"/>
                </a:lnTo>
                <a:lnTo>
                  <a:pt x="1046832" y="225991"/>
                </a:lnTo>
                <a:cubicBezTo>
                  <a:pt x="593493" y="225991"/>
                  <a:pt x="225990" y="593494"/>
                  <a:pt x="225990" y="1046833"/>
                </a:cubicBezTo>
                <a:cubicBezTo>
                  <a:pt x="225990" y="1160168"/>
                  <a:pt x="248959" y="1268138"/>
                  <a:pt x="290496" y="1366342"/>
                </a:cubicBezTo>
                <a:lnTo>
                  <a:pt x="339532" y="1456684"/>
                </a:lnTo>
                <a:lnTo>
                  <a:pt x="83555" y="1456684"/>
                </a:lnTo>
                <a:lnTo>
                  <a:pt x="82265" y="1454308"/>
                </a:lnTo>
                <a:cubicBezTo>
                  <a:pt x="29293" y="1329067"/>
                  <a:pt x="0" y="1191371"/>
                  <a:pt x="0" y="1046833"/>
                </a:cubicBezTo>
                <a:cubicBezTo>
                  <a:pt x="0" y="468683"/>
                  <a:pt x="468683" y="0"/>
                  <a:pt x="104683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3F62FD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3" name="任意多边形: 形状 42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01052" cy="1689989"/>
          </a:xfrm>
          <a:custGeom>
            <a:avLst/>
            <a:gdLst>
              <a:gd name="connsiteX0" fmla="*/ 0 w 1501052"/>
              <a:gd name="connsiteY0" fmla="*/ 0 h 1689989"/>
              <a:gd name="connsiteX1" fmla="*/ 1478744 w 1501052"/>
              <a:gd name="connsiteY1" fmla="*/ 0 h 1689989"/>
              <a:gd name="connsiteX2" fmla="*/ 1493592 w 1501052"/>
              <a:gd name="connsiteY2" fmla="*/ 97289 h 1689989"/>
              <a:gd name="connsiteX3" fmla="*/ 1501052 w 1501052"/>
              <a:gd name="connsiteY3" fmla="*/ 245028 h 1689989"/>
              <a:gd name="connsiteX4" fmla="*/ 56091 w 1501052"/>
              <a:gd name="connsiteY4" fmla="*/ 1689989 h 1689989"/>
              <a:gd name="connsiteX5" fmla="*/ 0 w 1501052"/>
              <a:gd name="connsiteY5" fmla="*/ 1687157 h 1689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1052" h="1689989">
                <a:moveTo>
                  <a:pt x="0" y="0"/>
                </a:moveTo>
                <a:lnTo>
                  <a:pt x="1478744" y="0"/>
                </a:lnTo>
                <a:lnTo>
                  <a:pt x="1493592" y="97289"/>
                </a:lnTo>
                <a:cubicBezTo>
                  <a:pt x="1498525" y="145865"/>
                  <a:pt x="1501052" y="195151"/>
                  <a:pt x="1501052" y="245028"/>
                </a:cubicBezTo>
                <a:cubicBezTo>
                  <a:pt x="1501052" y="1043058"/>
                  <a:pt x="854121" y="1689989"/>
                  <a:pt x="56091" y="1689989"/>
                </a:cubicBezTo>
                <a:lnTo>
                  <a:pt x="0" y="168715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3F62FD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5" name="任意多边形: 形状 44"/>
          <p:cNvSpPr/>
          <p:nvPr userDrawn="1">
            <p:custDataLst>
              <p:tags r:id="rId4"/>
            </p:custDataLst>
          </p:nvPr>
        </p:nvSpPr>
        <p:spPr>
          <a:xfrm>
            <a:off x="1" y="0"/>
            <a:ext cx="945803" cy="1134740"/>
          </a:xfrm>
          <a:custGeom>
            <a:avLst/>
            <a:gdLst>
              <a:gd name="connsiteX0" fmla="*/ 0 w 945803"/>
              <a:gd name="connsiteY0" fmla="*/ 0 h 1134740"/>
              <a:gd name="connsiteX1" fmla="*/ 907327 w 945803"/>
              <a:gd name="connsiteY1" fmla="*/ 0 h 1134740"/>
              <a:gd name="connsiteX2" fmla="*/ 927727 w 945803"/>
              <a:gd name="connsiteY2" fmla="*/ 65720 h 1134740"/>
              <a:gd name="connsiteX3" fmla="*/ 945803 w 945803"/>
              <a:gd name="connsiteY3" fmla="*/ 245028 h 1134740"/>
              <a:gd name="connsiteX4" fmla="*/ 56091 w 945803"/>
              <a:gd name="connsiteY4" fmla="*/ 1134740 h 1134740"/>
              <a:gd name="connsiteX5" fmla="*/ 0 w 945803"/>
              <a:gd name="connsiteY5" fmla="*/ 1131908 h 1134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5803" h="1134740">
                <a:moveTo>
                  <a:pt x="0" y="0"/>
                </a:moveTo>
                <a:lnTo>
                  <a:pt x="907327" y="0"/>
                </a:lnTo>
                <a:lnTo>
                  <a:pt x="927727" y="65720"/>
                </a:lnTo>
                <a:cubicBezTo>
                  <a:pt x="939579" y="123638"/>
                  <a:pt x="945803" y="183606"/>
                  <a:pt x="945803" y="245028"/>
                </a:cubicBezTo>
                <a:cubicBezTo>
                  <a:pt x="945803" y="736402"/>
                  <a:pt x="547465" y="1134740"/>
                  <a:pt x="56091" y="1134740"/>
                </a:cubicBezTo>
                <a:lnTo>
                  <a:pt x="0" y="11319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0" name="任意多边形 139"/>
          <p:cNvSpPr/>
          <p:nvPr userDrawn="1">
            <p:custDataLst>
              <p:tags r:id="rId5"/>
            </p:custDataLst>
          </p:nvPr>
        </p:nvSpPr>
        <p:spPr>
          <a:xfrm>
            <a:off x="9663430" y="7620"/>
            <a:ext cx="1819910" cy="140843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866" h="2218">
                <a:moveTo>
                  <a:pt x="0" y="0"/>
                </a:moveTo>
                <a:lnTo>
                  <a:pt x="2866" y="0"/>
                </a:lnTo>
                <a:lnTo>
                  <a:pt x="2866" y="2218"/>
                </a:lnTo>
                <a:lnTo>
                  <a:pt x="0" y="2218"/>
                </a:lnTo>
                <a:lnTo>
                  <a:pt x="0" y="0"/>
                </a:lnTo>
                <a:close/>
              </a:path>
            </a:pathLst>
          </a:custGeom>
          <a:noFill/>
          <a:ln w="15875">
            <a:solidFill>
              <a:schemeClr val="accent1">
                <a:lumMod val="20000"/>
                <a:lumOff val="80000"/>
                <a:alpha val="6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141" name="直接连接符 140"/>
          <p:cNvCxnSpPr>
            <a:stCxn id="140" idx="0"/>
            <a:endCxn id="140" idx="2"/>
          </p:cNvCxnSpPr>
          <p:nvPr userDrawn="1">
            <p:custDataLst>
              <p:tags r:id="rId6"/>
            </p:custDataLst>
          </p:nvPr>
        </p:nvCxnSpPr>
        <p:spPr>
          <a:xfrm>
            <a:off x="10573385" y="7620"/>
            <a:ext cx="0" cy="1408430"/>
          </a:xfrm>
          <a:prstGeom prst="line">
            <a:avLst/>
          </a:prstGeom>
          <a:ln w="15875">
            <a:solidFill>
              <a:schemeClr val="accent1">
                <a:lumMod val="20000"/>
                <a:lumOff val="80000"/>
                <a:alpha val="6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 userDrawn="1">
            <p:custDataLst>
              <p:tags r:id="rId7"/>
            </p:custDataLst>
          </p:nvPr>
        </p:nvCxnSpPr>
        <p:spPr>
          <a:xfrm>
            <a:off x="9663430" y="424815"/>
            <a:ext cx="1819910" cy="0"/>
          </a:xfrm>
          <a:prstGeom prst="line">
            <a:avLst/>
          </a:prstGeom>
          <a:ln w="15875">
            <a:solidFill>
              <a:schemeClr val="accent1">
                <a:lumMod val="20000"/>
                <a:lumOff val="80000"/>
                <a:alpha val="6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/>
          <p:cNvCxnSpPr/>
          <p:nvPr userDrawn="1">
            <p:custDataLst>
              <p:tags r:id="rId8"/>
            </p:custDataLst>
          </p:nvPr>
        </p:nvCxnSpPr>
        <p:spPr>
          <a:xfrm>
            <a:off x="10106660" y="4445"/>
            <a:ext cx="0" cy="1411605"/>
          </a:xfrm>
          <a:prstGeom prst="line">
            <a:avLst/>
          </a:prstGeom>
          <a:ln w="15875">
            <a:solidFill>
              <a:schemeClr val="accent1">
                <a:lumMod val="20000"/>
                <a:lumOff val="80000"/>
                <a:alpha val="6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/>
          <p:cNvCxnSpPr/>
          <p:nvPr userDrawn="1">
            <p:custDataLst>
              <p:tags r:id="rId9"/>
            </p:custDataLst>
          </p:nvPr>
        </p:nvCxnSpPr>
        <p:spPr>
          <a:xfrm>
            <a:off x="11031855" y="0"/>
            <a:ext cx="0" cy="1416050"/>
          </a:xfrm>
          <a:prstGeom prst="line">
            <a:avLst/>
          </a:prstGeom>
          <a:ln w="15875">
            <a:solidFill>
              <a:schemeClr val="accent1">
                <a:lumMod val="20000"/>
                <a:lumOff val="80000"/>
                <a:alpha val="6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 userDrawn="1">
            <p:custDataLst>
              <p:tags r:id="rId10"/>
            </p:custDataLst>
          </p:nvPr>
        </p:nvSpPr>
        <p:spPr>
          <a:xfrm>
            <a:off x="0" y="6508115"/>
            <a:ext cx="12192000" cy="3498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145" name="直接连接符 144"/>
          <p:cNvCxnSpPr/>
          <p:nvPr userDrawn="1">
            <p:custDataLst>
              <p:tags r:id="rId11"/>
            </p:custDataLst>
          </p:nvPr>
        </p:nvCxnSpPr>
        <p:spPr>
          <a:xfrm>
            <a:off x="9663430" y="924560"/>
            <a:ext cx="1819910" cy="0"/>
          </a:xfrm>
          <a:prstGeom prst="line">
            <a:avLst/>
          </a:prstGeom>
          <a:ln w="15875">
            <a:solidFill>
              <a:schemeClr val="accent1">
                <a:lumMod val="20000"/>
                <a:lumOff val="80000"/>
                <a:alpha val="6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箭头: V 形 79"/>
          <p:cNvSpPr/>
          <p:nvPr userDrawn="1">
            <p:custDataLst>
              <p:tags r:id="rId12"/>
            </p:custDataLst>
          </p:nvPr>
        </p:nvSpPr>
        <p:spPr>
          <a:xfrm>
            <a:off x="11174095" y="6607175"/>
            <a:ext cx="106680" cy="92075"/>
          </a:xfrm>
          <a:prstGeom prst="chevron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20" name="箭头: V 形 119"/>
          <p:cNvSpPr/>
          <p:nvPr userDrawn="1">
            <p:custDataLst>
              <p:tags r:id="rId13"/>
            </p:custDataLst>
          </p:nvPr>
        </p:nvSpPr>
        <p:spPr>
          <a:xfrm>
            <a:off x="11296650" y="6607175"/>
            <a:ext cx="106680" cy="92075"/>
          </a:xfrm>
          <a:prstGeom prst="chevron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21" name="箭头: V 形 120"/>
          <p:cNvSpPr/>
          <p:nvPr userDrawn="1">
            <p:custDataLst>
              <p:tags r:id="rId14"/>
            </p:custDataLst>
          </p:nvPr>
        </p:nvSpPr>
        <p:spPr>
          <a:xfrm>
            <a:off x="11412220" y="6607175"/>
            <a:ext cx="106680" cy="92075"/>
          </a:xfrm>
          <a:prstGeom prst="chevron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6" name="椭圆 135"/>
          <p:cNvSpPr/>
          <p:nvPr userDrawn="1">
            <p:custDataLst>
              <p:tags r:id="rId15"/>
            </p:custDataLst>
          </p:nvPr>
        </p:nvSpPr>
        <p:spPr>
          <a:xfrm>
            <a:off x="660400" y="5698490"/>
            <a:ext cx="100965" cy="1009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7" name="椭圆 136"/>
          <p:cNvSpPr/>
          <p:nvPr userDrawn="1">
            <p:custDataLst>
              <p:tags r:id="rId16"/>
            </p:custDataLst>
          </p:nvPr>
        </p:nvSpPr>
        <p:spPr>
          <a:xfrm>
            <a:off x="840105" y="5698490"/>
            <a:ext cx="100965" cy="1009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8" name="椭圆 137"/>
          <p:cNvSpPr/>
          <p:nvPr userDrawn="1">
            <p:custDataLst>
              <p:tags r:id="rId17"/>
            </p:custDataLst>
          </p:nvPr>
        </p:nvSpPr>
        <p:spPr>
          <a:xfrm>
            <a:off x="1020445" y="5698490"/>
            <a:ext cx="100965" cy="1009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3" name="椭圆 132"/>
          <p:cNvSpPr/>
          <p:nvPr userDrawn="1">
            <p:custDataLst>
              <p:tags r:id="rId18"/>
            </p:custDataLst>
          </p:nvPr>
        </p:nvSpPr>
        <p:spPr>
          <a:xfrm>
            <a:off x="660400" y="5866130"/>
            <a:ext cx="100965" cy="1009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4" name="椭圆 133"/>
          <p:cNvSpPr/>
          <p:nvPr userDrawn="1">
            <p:custDataLst>
              <p:tags r:id="rId19"/>
            </p:custDataLst>
          </p:nvPr>
        </p:nvSpPr>
        <p:spPr>
          <a:xfrm>
            <a:off x="840105" y="5866130"/>
            <a:ext cx="100965" cy="1009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5" name="椭圆 134"/>
          <p:cNvSpPr/>
          <p:nvPr userDrawn="1">
            <p:custDataLst>
              <p:tags r:id="rId20"/>
            </p:custDataLst>
          </p:nvPr>
        </p:nvSpPr>
        <p:spPr>
          <a:xfrm>
            <a:off x="1020445" y="5866130"/>
            <a:ext cx="100965" cy="1009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0" name="椭圆 129"/>
          <p:cNvSpPr/>
          <p:nvPr userDrawn="1">
            <p:custDataLst>
              <p:tags r:id="rId21"/>
            </p:custDataLst>
          </p:nvPr>
        </p:nvSpPr>
        <p:spPr>
          <a:xfrm>
            <a:off x="660400" y="6033135"/>
            <a:ext cx="100965" cy="1009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1" name="椭圆 130"/>
          <p:cNvSpPr/>
          <p:nvPr userDrawn="1">
            <p:custDataLst>
              <p:tags r:id="rId22"/>
            </p:custDataLst>
          </p:nvPr>
        </p:nvSpPr>
        <p:spPr>
          <a:xfrm>
            <a:off x="840105" y="6033135"/>
            <a:ext cx="100965" cy="1009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2" name="椭圆 131"/>
          <p:cNvSpPr/>
          <p:nvPr userDrawn="1">
            <p:custDataLst>
              <p:tags r:id="rId23"/>
            </p:custDataLst>
          </p:nvPr>
        </p:nvSpPr>
        <p:spPr>
          <a:xfrm>
            <a:off x="1020445" y="6033135"/>
            <a:ext cx="100965" cy="1009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9" name="等腰三角形 148"/>
          <p:cNvSpPr/>
          <p:nvPr userDrawn="1">
            <p:custDataLst>
              <p:tags r:id="rId24"/>
            </p:custDataLst>
          </p:nvPr>
        </p:nvSpPr>
        <p:spPr>
          <a:xfrm rot="10800000">
            <a:off x="5908040" y="1595120"/>
            <a:ext cx="470535" cy="40576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 idx="16385" hasCustomPrompt="1"/>
            <p:custDataLst>
              <p:tags r:id="rId25"/>
            </p:custDataLst>
          </p:nvPr>
        </p:nvSpPr>
        <p:spPr>
          <a:xfrm>
            <a:off x="1903942" y="3530600"/>
            <a:ext cx="8384117" cy="1524000"/>
          </a:xfrm>
        </p:spPr>
        <p:txBody>
          <a:bodyPr vert="horz" lIns="0" tIns="0" rIns="0" bIns="0" anchor="t" anchorCtr="0">
            <a:normAutofit/>
          </a:bodyPr>
          <a:lstStyle>
            <a:lvl1pPr marL="0" indent="0" algn="ctr"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单击此处添加章节标题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6386" hasCustomPrompt="1"/>
            <p:custDataLst>
              <p:tags r:id="rId26"/>
            </p:custDataLst>
          </p:nvPr>
        </p:nvSpPr>
        <p:spPr>
          <a:xfrm>
            <a:off x="5332413" y="1905000"/>
            <a:ext cx="1527175" cy="1524000"/>
          </a:xfrm>
        </p:spPr>
        <p:txBody>
          <a:bodyPr vert="horz" wrap="none" lIns="0" tIns="0" rIns="0" bIns="0" anchor="ctr" anchorCtr="0">
            <a:norm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7200" b="1" spc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束页_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 userDrawn="1">
            <p:custDataLst>
              <p:tags r:id="rId2"/>
            </p:custDataLst>
          </p:nvPr>
        </p:nvSpPr>
        <p:spPr>
          <a:xfrm>
            <a:off x="0" y="6508115"/>
            <a:ext cx="12192000" cy="3498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" name="箭头: V 形 62"/>
          <p:cNvSpPr/>
          <p:nvPr userDrawn="1">
            <p:custDataLst>
              <p:tags r:id="rId3"/>
            </p:custDataLst>
          </p:nvPr>
        </p:nvSpPr>
        <p:spPr>
          <a:xfrm>
            <a:off x="654050" y="6637020"/>
            <a:ext cx="106680" cy="92075"/>
          </a:xfrm>
          <a:prstGeom prst="chevron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箭头: V 形 63"/>
          <p:cNvSpPr/>
          <p:nvPr userDrawn="1">
            <p:custDataLst>
              <p:tags r:id="rId4"/>
            </p:custDataLst>
          </p:nvPr>
        </p:nvSpPr>
        <p:spPr>
          <a:xfrm>
            <a:off x="776605" y="6637020"/>
            <a:ext cx="106680" cy="92075"/>
          </a:xfrm>
          <a:prstGeom prst="chevron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箭头: V 形 64"/>
          <p:cNvSpPr/>
          <p:nvPr userDrawn="1">
            <p:custDataLst>
              <p:tags r:id="rId5"/>
            </p:custDataLst>
          </p:nvPr>
        </p:nvSpPr>
        <p:spPr>
          <a:xfrm>
            <a:off x="892175" y="6637020"/>
            <a:ext cx="106680" cy="92075"/>
          </a:xfrm>
          <a:prstGeom prst="chevron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2"/>
          <p:cNvSpPr/>
          <p:nvPr userDrawn="1">
            <p:custDataLst>
              <p:tags r:id="rId6"/>
            </p:custDataLst>
          </p:nvPr>
        </p:nvSpPr>
        <p:spPr>
          <a:xfrm>
            <a:off x="7228205" y="4218305"/>
            <a:ext cx="1920875" cy="1920875"/>
          </a:xfrm>
          <a:prstGeom prst="rect">
            <a:avLst/>
          </a:prstGeom>
          <a:noFill/>
          <a:ln w="15875">
            <a:solidFill>
              <a:schemeClr val="accent1">
                <a:lumMod val="20000"/>
                <a:lumOff val="80000"/>
                <a:alpha val="6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cxnSp>
        <p:nvCxnSpPr>
          <p:cNvPr id="7" name="直接连接符 3"/>
          <p:cNvCxnSpPr>
            <a:stCxn id="6" idx="0"/>
            <a:endCxn id="6" idx="2"/>
          </p:cNvCxnSpPr>
          <p:nvPr userDrawn="1">
            <p:custDataLst>
              <p:tags r:id="rId7"/>
            </p:custDataLst>
          </p:nvPr>
        </p:nvCxnSpPr>
        <p:spPr>
          <a:xfrm>
            <a:off x="8188325" y="4218305"/>
            <a:ext cx="0" cy="1920875"/>
          </a:xfrm>
          <a:prstGeom prst="line">
            <a:avLst/>
          </a:prstGeom>
          <a:ln w="15875">
            <a:solidFill>
              <a:schemeClr val="accent1">
                <a:lumMod val="20000"/>
                <a:lumOff val="80000"/>
                <a:alpha val="6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4"/>
          <p:cNvCxnSpPr>
            <a:stCxn id="6" idx="1"/>
            <a:endCxn id="6" idx="3"/>
          </p:cNvCxnSpPr>
          <p:nvPr userDrawn="1">
            <p:custDataLst>
              <p:tags r:id="rId8"/>
            </p:custDataLst>
          </p:nvPr>
        </p:nvCxnSpPr>
        <p:spPr>
          <a:xfrm>
            <a:off x="7228205" y="5179060"/>
            <a:ext cx="1920875" cy="0"/>
          </a:xfrm>
          <a:prstGeom prst="line">
            <a:avLst/>
          </a:prstGeom>
          <a:ln w="15875">
            <a:solidFill>
              <a:schemeClr val="accent1">
                <a:lumMod val="20000"/>
                <a:lumOff val="80000"/>
                <a:alpha val="6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5"/>
          <p:cNvCxnSpPr/>
          <p:nvPr userDrawn="1">
            <p:custDataLst>
              <p:tags r:id="rId9"/>
            </p:custDataLst>
          </p:nvPr>
        </p:nvCxnSpPr>
        <p:spPr>
          <a:xfrm>
            <a:off x="7695565" y="4218305"/>
            <a:ext cx="0" cy="1920875"/>
          </a:xfrm>
          <a:prstGeom prst="line">
            <a:avLst/>
          </a:prstGeom>
          <a:ln w="15875">
            <a:solidFill>
              <a:schemeClr val="accent1">
                <a:lumMod val="20000"/>
                <a:lumOff val="80000"/>
                <a:alpha val="6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6"/>
          <p:cNvCxnSpPr/>
          <p:nvPr userDrawn="1">
            <p:custDataLst>
              <p:tags r:id="rId10"/>
            </p:custDataLst>
          </p:nvPr>
        </p:nvCxnSpPr>
        <p:spPr>
          <a:xfrm>
            <a:off x="8672830" y="4218305"/>
            <a:ext cx="0" cy="1920875"/>
          </a:xfrm>
          <a:prstGeom prst="line">
            <a:avLst/>
          </a:prstGeom>
          <a:ln w="15875">
            <a:solidFill>
              <a:schemeClr val="accent1">
                <a:lumMod val="20000"/>
                <a:lumOff val="80000"/>
                <a:alpha val="6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9"/>
          <p:cNvCxnSpPr/>
          <p:nvPr userDrawn="1">
            <p:custDataLst>
              <p:tags r:id="rId11"/>
            </p:custDataLst>
          </p:nvPr>
        </p:nvCxnSpPr>
        <p:spPr>
          <a:xfrm>
            <a:off x="7228205" y="5673090"/>
            <a:ext cx="1920875" cy="0"/>
          </a:xfrm>
          <a:prstGeom prst="line">
            <a:avLst/>
          </a:prstGeom>
          <a:ln w="15875">
            <a:solidFill>
              <a:schemeClr val="accent1">
                <a:lumMod val="20000"/>
                <a:lumOff val="80000"/>
                <a:alpha val="6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0"/>
          <p:cNvCxnSpPr/>
          <p:nvPr userDrawn="1">
            <p:custDataLst>
              <p:tags r:id="rId12"/>
            </p:custDataLst>
          </p:nvPr>
        </p:nvCxnSpPr>
        <p:spPr>
          <a:xfrm>
            <a:off x="7228205" y="4709160"/>
            <a:ext cx="1920875" cy="0"/>
          </a:xfrm>
          <a:prstGeom prst="line">
            <a:avLst/>
          </a:prstGeom>
          <a:ln w="15875">
            <a:solidFill>
              <a:schemeClr val="accent1">
                <a:lumMod val="20000"/>
                <a:lumOff val="80000"/>
                <a:alpha val="6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任意多边形: 形状 48"/>
          <p:cNvSpPr/>
          <p:nvPr userDrawn="1">
            <p:custDataLst>
              <p:tags r:id="rId13"/>
            </p:custDataLst>
          </p:nvPr>
        </p:nvSpPr>
        <p:spPr>
          <a:xfrm>
            <a:off x="7357688" y="0"/>
            <a:ext cx="4724108" cy="3126356"/>
          </a:xfrm>
          <a:custGeom>
            <a:avLst/>
            <a:gdLst>
              <a:gd name="connsiteX0" fmla="*/ 128849 w 4724108"/>
              <a:gd name="connsiteY0" fmla="*/ 0 h 3126356"/>
              <a:gd name="connsiteX1" fmla="*/ 4595259 w 4724108"/>
              <a:gd name="connsiteY1" fmla="*/ 0 h 3126356"/>
              <a:gd name="connsiteX2" fmla="*/ 4617915 w 4724108"/>
              <a:gd name="connsiteY2" fmla="*/ 61900 h 3126356"/>
              <a:gd name="connsiteX3" fmla="*/ 4724108 w 4724108"/>
              <a:gd name="connsiteY3" fmla="*/ 764302 h 3126356"/>
              <a:gd name="connsiteX4" fmla="*/ 2362054 w 4724108"/>
              <a:gd name="connsiteY4" fmla="*/ 3126356 h 3126356"/>
              <a:gd name="connsiteX5" fmla="*/ 0 w 4724108"/>
              <a:gd name="connsiteY5" fmla="*/ 764302 h 3126356"/>
              <a:gd name="connsiteX6" fmla="*/ 106194 w 4724108"/>
              <a:gd name="connsiteY6" fmla="*/ 61900 h 3126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24108" h="3126356">
                <a:moveTo>
                  <a:pt x="128849" y="0"/>
                </a:moveTo>
                <a:lnTo>
                  <a:pt x="4595259" y="0"/>
                </a:lnTo>
                <a:lnTo>
                  <a:pt x="4617915" y="61900"/>
                </a:lnTo>
                <a:cubicBezTo>
                  <a:pt x="4686929" y="283788"/>
                  <a:pt x="4724108" y="519704"/>
                  <a:pt x="4724108" y="764302"/>
                </a:cubicBezTo>
                <a:cubicBezTo>
                  <a:pt x="4724108" y="2068828"/>
                  <a:pt x="3666580" y="3126356"/>
                  <a:pt x="2362054" y="3126356"/>
                </a:cubicBezTo>
                <a:cubicBezTo>
                  <a:pt x="1057528" y="3126356"/>
                  <a:pt x="0" y="2068828"/>
                  <a:pt x="0" y="764302"/>
                </a:cubicBezTo>
                <a:cubicBezTo>
                  <a:pt x="0" y="519704"/>
                  <a:pt x="37179" y="283788"/>
                  <a:pt x="106194" y="61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51" name="任意多边形: 形状 50"/>
          <p:cNvSpPr/>
          <p:nvPr userDrawn="1">
            <p:custDataLst>
              <p:tags r:id="rId14"/>
            </p:custDataLst>
          </p:nvPr>
        </p:nvSpPr>
        <p:spPr>
          <a:xfrm>
            <a:off x="8265159" y="0"/>
            <a:ext cx="2908936" cy="2218691"/>
          </a:xfrm>
          <a:custGeom>
            <a:avLst/>
            <a:gdLst>
              <a:gd name="connsiteX0" fmla="*/ 218642 w 2908936"/>
              <a:gd name="connsiteY0" fmla="*/ 0 h 2218691"/>
              <a:gd name="connsiteX1" fmla="*/ 2690294 w 2908936"/>
              <a:gd name="connsiteY1" fmla="*/ 0 h 2218691"/>
              <a:gd name="connsiteX2" fmla="*/ 2733389 w 2908936"/>
              <a:gd name="connsiteY2" fmla="*/ 70937 h 2218691"/>
              <a:gd name="connsiteX3" fmla="*/ 2908936 w 2908936"/>
              <a:gd name="connsiteY3" fmla="*/ 764223 h 2218691"/>
              <a:gd name="connsiteX4" fmla="*/ 1454468 w 2908936"/>
              <a:gd name="connsiteY4" fmla="*/ 2218691 h 2218691"/>
              <a:gd name="connsiteX5" fmla="*/ 0 w 2908936"/>
              <a:gd name="connsiteY5" fmla="*/ 764223 h 2218691"/>
              <a:gd name="connsiteX6" fmla="*/ 175546 w 2908936"/>
              <a:gd name="connsiteY6" fmla="*/ 70937 h 2218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8936" h="2218691">
                <a:moveTo>
                  <a:pt x="218642" y="0"/>
                </a:moveTo>
                <a:lnTo>
                  <a:pt x="2690294" y="0"/>
                </a:lnTo>
                <a:lnTo>
                  <a:pt x="2733389" y="70937"/>
                </a:lnTo>
                <a:cubicBezTo>
                  <a:pt x="2845343" y="277026"/>
                  <a:pt x="2908936" y="513198"/>
                  <a:pt x="2908936" y="764223"/>
                </a:cubicBezTo>
                <a:cubicBezTo>
                  <a:pt x="2908936" y="1567503"/>
                  <a:pt x="2257748" y="2218691"/>
                  <a:pt x="1454468" y="2218691"/>
                </a:cubicBezTo>
                <a:cubicBezTo>
                  <a:pt x="651188" y="2218691"/>
                  <a:pt x="0" y="1567503"/>
                  <a:pt x="0" y="764223"/>
                </a:cubicBezTo>
                <a:cubicBezTo>
                  <a:pt x="0" y="513198"/>
                  <a:pt x="63593" y="277026"/>
                  <a:pt x="175546" y="70937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3" name="任意多边形: 形状 52"/>
          <p:cNvSpPr/>
          <p:nvPr userDrawn="1">
            <p:custDataLst>
              <p:tags r:id="rId15"/>
            </p:custDataLst>
          </p:nvPr>
        </p:nvSpPr>
        <p:spPr>
          <a:xfrm>
            <a:off x="7589520" y="0"/>
            <a:ext cx="4602480" cy="6858000"/>
          </a:xfrm>
          <a:custGeom>
            <a:avLst/>
            <a:gdLst>
              <a:gd name="connsiteX0" fmla="*/ 2016079 w 4602480"/>
              <a:gd name="connsiteY0" fmla="*/ 0 h 6858000"/>
              <a:gd name="connsiteX1" fmla="*/ 4602480 w 4602480"/>
              <a:gd name="connsiteY1" fmla="*/ 0 h 6858000"/>
              <a:gd name="connsiteX2" fmla="*/ 4602480 w 4602480"/>
              <a:gd name="connsiteY2" fmla="*/ 6858000 h 6858000"/>
              <a:gd name="connsiteX3" fmla="*/ 2016078 w 4602480"/>
              <a:gd name="connsiteY3" fmla="*/ 6858000 h 6858000"/>
              <a:gd name="connsiteX4" fmla="*/ 1889408 w 4602480"/>
              <a:gd name="connsiteY4" fmla="*/ 6785166 h 6858000"/>
              <a:gd name="connsiteX5" fmla="*/ 0 w 4602480"/>
              <a:gd name="connsiteY5" fmla="*/ 3429000 h 6858000"/>
              <a:gd name="connsiteX6" fmla="*/ 1889408 w 4602480"/>
              <a:gd name="connsiteY6" fmla="*/ 7283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02480" h="6858000">
                <a:moveTo>
                  <a:pt x="2016079" y="0"/>
                </a:moveTo>
                <a:lnTo>
                  <a:pt x="4602480" y="0"/>
                </a:lnTo>
                <a:lnTo>
                  <a:pt x="4602480" y="6858000"/>
                </a:lnTo>
                <a:lnTo>
                  <a:pt x="2016078" y="6858000"/>
                </a:lnTo>
                <a:lnTo>
                  <a:pt x="1889408" y="6785166"/>
                </a:lnTo>
                <a:cubicBezTo>
                  <a:pt x="756664" y="6096894"/>
                  <a:pt x="0" y="4851311"/>
                  <a:pt x="0" y="3429000"/>
                </a:cubicBezTo>
                <a:cubicBezTo>
                  <a:pt x="0" y="2006689"/>
                  <a:pt x="756664" y="761106"/>
                  <a:pt x="1889408" y="728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01600" dist="50800" dir="10800000" algn="r" rotWithShape="0">
              <a:schemeClr val="tx2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6" name="圆: 空心 55"/>
          <p:cNvSpPr/>
          <p:nvPr userDrawn="1">
            <p:custDataLst>
              <p:tags r:id="rId16"/>
            </p:custDataLst>
          </p:nvPr>
        </p:nvSpPr>
        <p:spPr>
          <a:xfrm>
            <a:off x="7369810" y="3705860"/>
            <a:ext cx="1183005" cy="1183005"/>
          </a:xfrm>
          <a:prstGeom prst="donut">
            <a:avLst>
              <a:gd name="adj" fmla="val 1079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  <a:latin typeface="+mn-ea"/>
            </a:endParaRPr>
          </a:p>
        </p:txBody>
      </p:sp>
      <p:pic>
        <p:nvPicPr>
          <p:cNvPr id="13" name="图片 4" descr="图片1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7771130" y="0"/>
            <a:ext cx="4420870" cy="6858000"/>
          </a:xfrm>
          <a:prstGeom prst="rect">
            <a:avLst/>
          </a:prstGeom>
        </p:spPr>
      </p:pic>
      <p:sp>
        <p:nvSpPr>
          <p:cNvPr id="17" name="等腰三角形 16"/>
          <p:cNvSpPr/>
          <p:nvPr userDrawn="1">
            <p:custDataLst>
              <p:tags r:id="rId19"/>
            </p:custDataLst>
          </p:nvPr>
        </p:nvSpPr>
        <p:spPr>
          <a:xfrm rot="10800000">
            <a:off x="9490710" y="615950"/>
            <a:ext cx="470535" cy="40576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7" name="等腰三角形 26"/>
          <p:cNvSpPr/>
          <p:nvPr userDrawn="1">
            <p:custDataLst>
              <p:tags r:id="rId20"/>
            </p:custDataLst>
          </p:nvPr>
        </p:nvSpPr>
        <p:spPr>
          <a:xfrm rot="10800000">
            <a:off x="9478010" y="678815"/>
            <a:ext cx="375920" cy="324485"/>
          </a:xfrm>
          <a:prstGeom prst="triangle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91" name="椭圆 90"/>
          <p:cNvSpPr/>
          <p:nvPr userDrawn="1">
            <p:custDataLst>
              <p:tags r:id="rId21"/>
            </p:custDataLst>
          </p:nvPr>
        </p:nvSpPr>
        <p:spPr>
          <a:xfrm>
            <a:off x="5843270" y="4217670"/>
            <a:ext cx="100965" cy="1009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92" name="椭圆 91"/>
          <p:cNvSpPr/>
          <p:nvPr userDrawn="1">
            <p:custDataLst>
              <p:tags r:id="rId22"/>
            </p:custDataLst>
          </p:nvPr>
        </p:nvSpPr>
        <p:spPr>
          <a:xfrm>
            <a:off x="6022975" y="4217670"/>
            <a:ext cx="100965" cy="1009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93" name="椭圆 92"/>
          <p:cNvSpPr/>
          <p:nvPr userDrawn="1">
            <p:custDataLst>
              <p:tags r:id="rId23"/>
            </p:custDataLst>
          </p:nvPr>
        </p:nvSpPr>
        <p:spPr>
          <a:xfrm>
            <a:off x="6203315" y="4217670"/>
            <a:ext cx="100965" cy="1009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8" name="椭圆 87"/>
          <p:cNvSpPr/>
          <p:nvPr userDrawn="1">
            <p:custDataLst>
              <p:tags r:id="rId24"/>
            </p:custDataLst>
          </p:nvPr>
        </p:nvSpPr>
        <p:spPr>
          <a:xfrm>
            <a:off x="5843270" y="4384675"/>
            <a:ext cx="100965" cy="1009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9" name="椭圆 88"/>
          <p:cNvSpPr/>
          <p:nvPr userDrawn="1">
            <p:custDataLst>
              <p:tags r:id="rId25"/>
            </p:custDataLst>
          </p:nvPr>
        </p:nvSpPr>
        <p:spPr>
          <a:xfrm>
            <a:off x="6022975" y="4384675"/>
            <a:ext cx="100965" cy="1009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90" name="椭圆 89"/>
          <p:cNvSpPr/>
          <p:nvPr userDrawn="1">
            <p:custDataLst>
              <p:tags r:id="rId26"/>
            </p:custDataLst>
          </p:nvPr>
        </p:nvSpPr>
        <p:spPr>
          <a:xfrm>
            <a:off x="6203315" y="4384675"/>
            <a:ext cx="100965" cy="1009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5" name="椭圆 84"/>
          <p:cNvSpPr/>
          <p:nvPr userDrawn="1">
            <p:custDataLst>
              <p:tags r:id="rId27"/>
            </p:custDataLst>
          </p:nvPr>
        </p:nvSpPr>
        <p:spPr>
          <a:xfrm>
            <a:off x="5843270" y="4551680"/>
            <a:ext cx="100965" cy="1009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6" name="椭圆 85"/>
          <p:cNvSpPr/>
          <p:nvPr userDrawn="1">
            <p:custDataLst>
              <p:tags r:id="rId28"/>
            </p:custDataLst>
          </p:nvPr>
        </p:nvSpPr>
        <p:spPr>
          <a:xfrm>
            <a:off x="6022975" y="4551680"/>
            <a:ext cx="100965" cy="1009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7" name="椭圆 86"/>
          <p:cNvSpPr/>
          <p:nvPr userDrawn="1">
            <p:custDataLst>
              <p:tags r:id="rId29"/>
            </p:custDataLst>
          </p:nvPr>
        </p:nvSpPr>
        <p:spPr>
          <a:xfrm>
            <a:off x="6203315" y="4551680"/>
            <a:ext cx="100965" cy="1009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0" name="Subtitle 19"/>
          <p:cNvSpPr>
            <a:spLocks noGrp="1"/>
          </p:cNvSpPr>
          <p:nvPr>
            <p:ph type="body" idx="16386" hasCustomPrompt="1"/>
            <p:custDataLst>
              <p:tags r:id="rId30"/>
            </p:custDataLst>
          </p:nvPr>
        </p:nvSpPr>
        <p:spPr>
          <a:xfrm>
            <a:off x="1016000" y="2667000"/>
            <a:ext cx="54493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14" name="标题 11"/>
          <p:cNvSpPr>
            <a:spLocks noGrp="1"/>
          </p:cNvSpPr>
          <p:nvPr>
            <p:ph type="ctrTitle" idx="16385" hasCustomPrompt="1"/>
            <p:custDataLst>
              <p:tags r:id="rId31"/>
            </p:custDataLst>
          </p:nvPr>
        </p:nvSpPr>
        <p:spPr>
          <a:xfrm>
            <a:off x="1016000" y="3175000"/>
            <a:ext cx="5451122" cy="1016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400" b="1" spc="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谢谢观看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Subtitle 10"/>
          <p:cNvSpPr>
            <a:spLocks noGrp="1"/>
          </p:cNvSpPr>
          <p:nvPr>
            <p:ph type="subTitle" idx="17826305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Title 11"/>
          <p:cNvSpPr>
            <a:spLocks noGrp="1"/>
          </p:cNvSpPr>
          <p:nvPr>
            <p:ph type="ctrTitle" idx="17826049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319883777" hasCustomPrompt="1"/>
            <p:custDataLst>
              <p:tags r:id="rId7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319883522" hasCustomPrompt="1"/>
            <p:custDataLst>
              <p:tags r:id="rId8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51446017" hasCustomPrompt="1"/>
            <p:custDataLst>
              <p:tags r:id="rId9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319949313" hasCustomPrompt="1"/>
            <p:custDataLst>
              <p:tags r:id="rId10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319949058" hasCustomPrompt="1"/>
            <p:custDataLst>
              <p:tags r:id="rId11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Text Placeholder 17"/>
          <p:cNvSpPr>
            <a:spLocks noGrp="1"/>
          </p:cNvSpPr>
          <p:nvPr>
            <p:ph type="body" idx="51511553" hasCustomPrompt="1"/>
            <p:custDataLst>
              <p:tags r:id="rId12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Text Placeholder 18"/>
          <p:cNvSpPr>
            <a:spLocks noGrp="1"/>
          </p:cNvSpPr>
          <p:nvPr>
            <p:ph type="body" idx="320014849" hasCustomPrompt="1"/>
            <p:custDataLst>
              <p:tags r:id="rId13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320014594" hasCustomPrompt="1"/>
            <p:custDataLst>
              <p:tags r:id="rId14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51577089" hasCustomPrompt="1"/>
            <p:custDataLst>
              <p:tags r:id="rId15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2" name="Text Placeholder 21"/>
          <p:cNvSpPr>
            <a:spLocks noGrp="1"/>
          </p:cNvSpPr>
          <p:nvPr>
            <p:ph type="body" idx="320080385" hasCustomPrompt="1"/>
            <p:custDataLst>
              <p:tags r:id="rId16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320080130" hasCustomPrompt="1"/>
            <p:custDataLst>
              <p:tags r:id="rId17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Text Placeholder 23"/>
          <p:cNvSpPr>
            <a:spLocks noGrp="1"/>
          </p:cNvSpPr>
          <p:nvPr>
            <p:ph type="body" idx="51642625" hasCustomPrompt="1"/>
            <p:custDataLst>
              <p:tags r:id="rId18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039" y="516256"/>
            <a:ext cx="10515890" cy="132434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39" y="1935192"/>
            <a:ext cx="5163349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039" y="2818085"/>
            <a:ext cx="5163349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6931" y="1935192"/>
            <a:ext cx="5186998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6931" y="2818085"/>
            <a:ext cx="5186998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723122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1584" y="723123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184" y="2323322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884" y="523097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84" y="523097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1" Type="http://schemas.openxmlformats.org/officeDocument/2006/relationships/theme" Target="../theme/theme2.xml"/><Relationship Id="rId50" Type="http://schemas.openxmlformats.org/officeDocument/2006/relationships/tags" Target="../tags/tag438.xml"/><Relationship Id="rId5" Type="http://schemas.openxmlformats.org/officeDocument/2006/relationships/slideLayout" Target="../slideLayouts/slideLayout15.xml"/><Relationship Id="rId49" Type="http://schemas.openxmlformats.org/officeDocument/2006/relationships/tags" Target="../tags/tag437.xml"/><Relationship Id="rId48" Type="http://schemas.openxmlformats.org/officeDocument/2006/relationships/tags" Target="../tags/tag436.xml"/><Relationship Id="rId47" Type="http://schemas.openxmlformats.org/officeDocument/2006/relationships/tags" Target="../tags/tag435.xml"/><Relationship Id="rId46" Type="http://schemas.openxmlformats.org/officeDocument/2006/relationships/tags" Target="../tags/tag434.xml"/><Relationship Id="rId45" Type="http://schemas.openxmlformats.org/officeDocument/2006/relationships/tags" Target="../tags/tag433.xml"/><Relationship Id="rId44" Type="http://schemas.openxmlformats.org/officeDocument/2006/relationships/tags" Target="../tags/tag432.xml"/><Relationship Id="rId43" Type="http://schemas.openxmlformats.org/officeDocument/2006/relationships/tags" Target="../tags/tag431.xml"/><Relationship Id="rId42" Type="http://schemas.openxmlformats.org/officeDocument/2006/relationships/tags" Target="../tags/tag430.xml"/><Relationship Id="rId41" Type="http://schemas.openxmlformats.org/officeDocument/2006/relationships/tags" Target="../tags/tag429.xml"/><Relationship Id="rId40" Type="http://schemas.openxmlformats.org/officeDocument/2006/relationships/tags" Target="../tags/tag428.xml"/><Relationship Id="rId4" Type="http://schemas.openxmlformats.org/officeDocument/2006/relationships/slideLayout" Target="../slideLayouts/slideLayout14.xml"/><Relationship Id="rId39" Type="http://schemas.openxmlformats.org/officeDocument/2006/relationships/slideLayout" Target="../slideLayouts/slideLayout49.xml"/><Relationship Id="rId38" Type="http://schemas.openxmlformats.org/officeDocument/2006/relationships/slideLayout" Target="../slideLayouts/slideLayout48.xml"/><Relationship Id="rId37" Type="http://schemas.openxmlformats.org/officeDocument/2006/relationships/slideLayout" Target="../slideLayouts/slideLayout47.xml"/><Relationship Id="rId36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3.xml"/><Relationship Id="rId29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168" y="5231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168" y="198361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  <a:endParaRPr lang="en-US" altLang="zh-CN" dirty="0"/>
          </a:p>
          <a:p>
            <a:pPr marL="2971800" marR="0" lvl="6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第七级</a:t>
            </a:r>
            <a:endParaRPr lang="en-US" altLang="zh-CN" dirty="0"/>
          </a:p>
          <a:p>
            <a:pPr marL="3429000" marR="0" lvl="7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第八级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第九级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lvl="5"/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lang="zh-CN" altLang="en-US" sz="2400" kern="1200" dirty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 userDrawn="1">
            <p:custDataLst>
              <p:tags r:id="rId40"/>
            </p:custDataLst>
          </p:nvPr>
        </p:nvSpPr>
        <p:spPr>
          <a:xfrm>
            <a:off x="0" y="6508115"/>
            <a:ext cx="12192000" cy="3498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0" name="箭头: V 形 79"/>
          <p:cNvSpPr/>
          <p:nvPr userDrawn="1">
            <p:custDataLst>
              <p:tags r:id="rId41"/>
            </p:custDataLst>
          </p:nvPr>
        </p:nvSpPr>
        <p:spPr>
          <a:xfrm>
            <a:off x="11174095" y="6637020"/>
            <a:ext cx="106680" cy="92075"/>
          </a:xfrm>
          <a:prstGeom prst="chevron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20" name="箭头: V 形 119"/>
          <p:cNvSpPr/>
          <p:nvPr userDrawn="1">
            <p:custDataLst>
              <p:tags r:id="rId42"/>
            </p:custDataLst>
          </p:nvPr>
        </p:nvSpPr>
        <p:spPr>
          <a:xfrm>
            <a:off x="11296650" y="6637020"/>
            <a:ext cx="106680" cy="92075"/>
          </a:xfrm>
          <a:prstGeom prst="chevron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21" name="箭头: V 形 120"/>
          <p:cNvSpPr/>
          <p:nvPr userDrawn="1">
            <p:custDataLst>
              <p:tags r:id="rId43"/>
            </p:custDataLst>
          </p:nvPr>
        </p:nvSpPr>
        <p:spPr>
          <a:xfrm>
            <a:off x="11412220" y="6637020"/>
            <a:ext cx="106680" cy="92075"/>
          </a:xfrm>
          <a:prstGeom prst="chevron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44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4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46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7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48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KSO_TEMPLATE" hidden="1"/>
          <p:cNvSpPr/>
          <p:nvPr userDrawn="1">
            <p:custDataLst>
              <p:tags r:id="rId4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0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u="none" kern="1200" spc="0">
          <a:solidFill>
            <a:schemeClr val="accent1"/>
          </a:solidFill>
          <a:effectLst>
            <a:outerShdw>
              <a:srgbClr val="FFFFFF"/>
            </a:outerShdw>
          </a:effectLst>
          <a:uFill>
            <a:solidFill>
              <a:srgbClr val="3F62FD"/>
            </a:solidFill>
          </a:uFill>
          <a:latin typeface="+mj-ea"/>
          <a:ea typeface="+mj-ea"/>
          <a:cs typeface="+mj-cs"/>
        </a:defRPr>
      </a:lvl1pPr>
    </p:titleStyle>
    <p:bodyStyle>
      <a:lvl1pPr marL="228600" indent="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 spc="0">
          <a:solidFill>
            <a:schemeClr val="tx1"/>
          </a:solidFill>
          <a:latin typeface="+mn-ea"/>
          <a:ea typeface="+mn-ea"/>
          <a:cs typeface="+mn-cs"/>
        </a:defRPr>
      </a:lvl1pPr>
      <a:lvl2pPr marL="685800" indent="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000" kern="1200" spc="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 spc="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 spc="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 spc="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6.xml"/><Relationship Id="rId4" Type="http://schemas.openxmlformats.org/officeDocument/2006/relationships/tags" Target="../tags/tag442.xml"/><Relationship Id="rId3" Type="http://schemas.openxmlformats.org/officeDocument/2006/relationships/tags" Target="../tags/tag441.xml"/><Relationship Id="rId2" Type="http://schemas.openxmlformats.org/officeDocument/2006/relationships/tags" Target="../tags/tag440.xml"/><Relationship Id="rId1" Type="http://schemas.openxmlformats.org/officeDocument/2006/relationships/tags" Target="../tags/tag43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7" Type="http://schemas.openxmlformats.org/officeDocument/2006/relationships/tags" Target="../tags/tag511.xml"/><Relationship Id="rId6" Type="http://schemas.openxmlformats.org/officeDocument/2006/relationships/tags" Target="../tags/tag510.xml"/><Relationship Id="rId5" Type="http://schemas.openxmlformats.org/officeDocument/2006/relationships/tags" Target="../tags/tag509.xml"/><Relationship Id="rId4" Type="http://schemas.openxmlformats.org/officeDocument/2006/relationships/tags" Target="../tags/tag508.xml"/><Relationship Id="rId3" Type="http://schemas.openxmlformats.org/officeDocument/2006/relationships/image" Target="../media/image11.jpeg"/><Relationship Id="rId2" Type="http://schemas.openxmlformats.org/officeDocument/2006/relationships/tags" Target="../tags/tag507.xml"/><Relationship Id="rId1" Type="http://schemas.openxmlformats.org/officeDocument/2006/relationships/tags" Target="../tags/tag506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7.xml"/><Relationship Id="rId3" Type="http://schemas.openxmlformats.org/officeDocument/2006/relationships/tags" Target="../tags/tag514.xml"/><Relationship Id="rId2" Type="http://schemas.openxmlformats.org/officeDocument/2006/relationships/tags" Target="../tags/tag513.xml"/><Relationship Id="rId1" Type="http://schemas.openxmlformats.org/officeDocument/2006/relationships/tags" Target="../tags/tag512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521.xml"/><Relationship Id="rId8" Type="http://schemas.openxmlformats.org/officeDocument/2006/relationships/tags" Target="../tags/tag520.xml"/><Relationship Id="rId7" Type="http://schemas.openxmlformats.org/officeDocument/2006/relationships/tags" Target="../tags/tag519.xml"/><Relationship Id="rId6" Type="http://schemas.openxmlformats.org/officeDocument/2006/relationships/tags" Target="../tags/tag518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3" Type="http://schemas.openxmlformats.org/officeDocument/2006/relationships/tags" Target="../tags/tag517.xml"/><Relationship Id="rId2" Type="http://schemas.openxmlformats.org/officeDocument/2006/relationships/tags" Target="../tags/tag516.xml"/><Relationship Id="rId15" Type="http://schemas.openxmlformats.org/officeDocument/2006/relationships/slideLayout" Target="../slideLayouts/slideLayout30.xml"/><Relationship Id="rId14" Type="http://schemas.openxmlformats.org/officeDocument/2006/relationships/tags" Target="../tags/tag524.xml"/><Relationship Id="rId13" Type="http://schemas.openxmlformats.org/officeDocument/2006/relationships/tags" Target="../tags/tag523.xml"/><Relationship Id="rId12" Type="http://schemas.openxmlformats.org/officeDocument/2006/relationships/tags" Target="../tags/tag522.xml"/><Relationship Id="rId11" Type="http://schemas.openxmlformats.org/officeDocument/2006/relationships/image" Target="../media/image15.svg"/><Relationship Id="rId10" Type="http://schemas.openxmlformats.org/officeDocument/2006/relationships/image" Target="../media/image14.png"/><Relationship Id="rId1" Type="http://schemas.openxmlformats.org/officeDocument/2006/relationships/tags" Target="../tags/tag51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7" Type="http://schemas.openxmlformats.org/officeDocument/2006/relationships/tags" Target="../tags/tag530.xml"/><Relationship Id="rId6" Type="http://schemas.openxmlformats.org/officeDocument/2006/relationships/tags" Target="../tags/tag529.xml"/><Relationship Id="rId5" Type="http://schemas.openxmlformats.org/officeDocument/2006/relationships/tags" Target="../tags/tag528.xml"/><Relationship Id="rId4" Type="http://schemas.openxmlformats.org/officeDocument/2006/relationships/tags" Target="../tags/tag527.xml"/><Relationship Id="rId3" Type="http://schemas.openxmlformats.org/officeDocument/2006/relationships/image" Target="../media/image16.jpeg"/><Relationship Id="rId2" Type="http://schemas.openxmlformats.org/officeDocument/2006/relationships/tags" Target="../tags/tag526.xml"/><Relationship Id="rId1" Type="http://schemas.openxmlformats.org/officeDocument/2006/relationships/tags" Target="../tags/tag52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7" Type="http://schemas.openxmlformats.org/officeDocument/2006/relationships/tags" Target="../tags/tag536.xml"/><Relationship Id="rId6" Type="http://schemas.openxmlformats.org/officeDocument/2006/relationships/tags" Target="../tags/tag535.xml"/><Relationship Id="rId5" Type="http://schemas.openxmlformats.org/officeDocument/2006/relationships/tags" Target="../tags/tag534.xml"/><Relationship Id="rId4" Type="http://schemas.openxmlformats.org/officeDocument/2006/relationships/tags" Target="../tags/tag533.xml"/><Relationship Id="rId3" Type="http://schemas.openxmlformats.org/officeDocument/2006/relationships/image" Target="../media/image17.jpeg"/><Relationship Id="rId2" Type="http://schemas.openxmlformats.org/officeDocument/2006/relationships/tags" Target="../tags/tag532.xml"/><Relationship Id="rId1" Type="http://schemas.openxmlformats.org/officeDocument/2006/relationships/tags" Target="../tags/tag531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7.xml"/><Relationship Id="rId6" Type="http://schemas.openxmlformats.org/officeDocument/2006/relationships/tags" Target="../tags/tag541.xml"/><Relationship Id="rId5" Type="http://schemas.openxmlformats.org/officeDocument/2006/relationships/tags" Target="../tags/tag540.xml"/><Relationship Id="rId4" Type="http://schemas.openxmlformats.org/officeDocument/2006/relationships/tags" Target="../tags/tag539.xml"/><Relationship Id="rId3" Type="http://schemas.openxmlformats.org/officeDocument/2006/relationships/image" Target="../media/image18.jpeg"/><Relationship Id="rId2" Type="http://schemas.openxmlformats.org/officeDocument/2006/relationships/tags" Target="../tags/tag538.xml"/><Relationship Id="rId1" Type="http://schemas.openxmlformats.org/officeDocument/2006/relationships/tags" Target="../tags/tag537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jpeg"/><Relationship Id="rId8" Type="http://schemas.openxmlformats.org/officeDocument/2006/relationships/tags" Target="../tags/tag547.xml"/><Relationship Id="rId7" Type="http://schemas.openxmlformats.org/officeDocument/2006/relationships/tags" Target="../tags/tag546.xml"/><Relationship Id="rId6" Type="http://schemas.openxmlformats.org/officeDocument/2006/relationships/image" Target="../media/image20.jpeg"/><Relationship Id="rId5" Type="http://schemas.openxmlformats.org/officeDocument/2006/relationships/tags" Target="../tags/tag545.xml"/><Relationship Id="rId4" Type="http://schemas.openxmlformats.org/officeDocument/2006/relationships/tags" Target="../tags/tag544.xml"/><Relationship Id="rId3" Type="http://schemas.openxmlformats.org/officeDocument/2006/relationships/image" Target="../media/image19.jpeg"/><Relationship Id="rId2" Type="http://schemas.openxmlformats.org/officeDocument/2006/relationships/tags" Target="../tags/tag543.xml"/><Relationship Id="rId12" Type="http://schemas.openxmlformats.org/officeDocument/2006/relationships/slideLayout" Target="../slideLayouts/slideLayout26.xml"/><Relationship Id="rId11" Type="http://schemas.openxmlformats.org/officeDocument/2006/relationships/tags" Target="../tags/tag549.xml"/><Relationship Id="rId10" Type="http://schemas.openxmlformats.org/officeDocument/2006/relationships/tags" Target="../tags/tag548.xml"/><Relationship Id="rId1" Type="http://schemas.openxmlformats.org/officeDocument/2006/relationships/tags" Target="../tags/tag542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556.xml"/><Relationship Id="rId8" Type="http://schemas.openxmlformats.org/officeDocument/2006/relationships/image" Target="../media/image23.jpeg"/><Relationship Id="rId7" Type="http://schemas.openxmlformats.org/officeDocument/2006/relationships/tags" Target="../tags/tag555.xml"/><Relationship Id="rId6" Type="http://schemas.openxmlformats.org/officeDocument/2006/relationships/tags" Target="../tags/tag554.xml"/><Relationship Id="rId5" Type="http://schemas.openxmlformats.org/officeDocument/2006/relationships/tags" Target="../tags/tag553.xml"/><Relationship Id="rId4" Type="http://schemas.openxmlformats.org/officeDocument/2006/relationships/image" Target="../media/image22.jpeg"/><Relationship Id="rId3" Type="http://schemas.openxmlformats.org/officeDocument/2006/relationships/tags" Target="../tags/tag552.xml"/><Relationship Id="rId2" Type="http://schemas.openxmlformats.org/officeDocument/2006/relationships/tags" Target="../tags/tag551.xml"/><Relationship Id="rId11" Type="http://schemas.openxmlformats.org/officeDocument/2006/relationships/slideLayout" Target="../slideLayouts/slideLayout25.xml"/><Relationship Id="rId10" Type="http://schemas.openxmlformats.org/officeDocument/2006/relationships/tags" Target="../tags/tag557.xml"/><Relationship Id="rId1" Type="http://schemas.openxmlformats.org/officeDocument/2006/relationships/tags" Target="../tags/tag550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4.xml"/><Relationship Id="rId6" Type="http://schemas.openxmlformats.org/officeDocument/2006/relationships/tags" Target="../tags/tag562.xml"/><Relationship Id="rId5" Type="http://schemas.openxmlformats.org/officeDocument/2006/relationships/tags" Target="../tags/tag561.xml"/><Relationship Id="rId4" Type="http://schemas.openxmlformats.org/officeDocument/2006/relationships/tags" Target="../tags/tag560.xml"/><Relationship Id="rId3" Type="http://schemas.openxmlformats.org/officeDocument/2006/relationships/image" Target="../media/image24.jpeg"/><Relationship Id="rId2" Type="http://schemas.openxmlformats.org/officeDocument/2006/relationships/tags" Target="../tags/tag559.xml"/><Relationship Id="rId1" Type="http://schemas.openxmlformats.org/officeDocument/2006/relationships/tags" Target="../tags/tag558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3.xml"/><Relationship Id="rId6" Type="http://schemas.openxmlformats.org/officeDocument/2006/relationships/tags" Target="../tags/tag567.xml"/><Relationship Id="rId5" Type="http://schemas.openxmlformats.org/officeDocument/2006/relationships/tags" Target="../tags/tag566.xml"/><Relationship Id="rId4" Type="http://schemas.openxmlformats.org/officeDocument/2006/relationships/tags" Target="../tags/tag565.xml"/><Relationship Id="rId3" Type="http://schemas.openxmlformats.org/officeDocument/2006/relationships/image" Target="../media/image25.jpeg"/><Relationship Id="rId2" Type="http://schemas.openxmlformats.org/officeDocument/2006/relationships/tags" Target="../tags/tag564.xml"/><Relationship Id="rId1" Type="http://schemas.openxmlformats.org/officeDocument/2006/relationships/tags" Target="../tags/tag56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451.xml"/><Relationship Id="rId8" Type="http://schemas.openxmlformats.org/officeDocument/2006/relationships/tags" Target="../tags/tag450.xml"/><Relationship Id="rId7" Type="http://schemas.openxmlformats.org/officeDocument/2006/relationships/tags" Target="../tags/tag449.xml"/><Relationship Id="rId6" Type="http://schemas.openxmlformats.org/officeDocument/2006/relationships/tags" Target="../tags/tag448.xml"/><Relationship Id="rId5" Type="http://schemas.openxmlformats.org/officeDocument/2006/relationships/tags" Target="../tags/tag447.xml"/><Relationship Id="rId4" Type="http://schemas.openxmlformats.org/officeDocument/2006/relationships/tags" Target="../tags/tag446.xml"/><Relationship Id="rId3" Type="http://schemas.openxmlformats.org/officeDocument/2006/relationships/tags" Target="../tags/tag445.xml"/><Relationship Id="rId22" Type="http://schemas.openxmlformats.org/officeDocument/2006/relationships/slideLayout" Target="../slideLayouts/slideLayout37.xml"/><Relationship Id="rId21" Type="http://schemas.openxmlformats.org/officeDocument/2006/relationships/tags" Target="../tags/tag463.xml"/><Relationship Id="rId20" Type="http://schemas.openxmlformats.org/officeDocument/2006/relationships/tags" Target="../tags/tag462.xml"/><Relationship Id="rId2" Type="http://schemas.openxmlformats.org/officeDocument/2006/relationships/tags" Target="../tags/tag444.xml"/><Relationship Id="rId19" Type="http://schemas.openxmlformats.org/officeDocument/2006/relationships/tags" Target="../tags/tag461.xml"/><Relationship Id="rId18" Type="http://schemas.openxmlformats.org/officeDocument/2006/relationships/tags" Target="../tags/tag460.xml"/><Relationship Id="rId17" Type="http://schemas.openxmlformats.org/officeDocument/2006/relationships/tags" Target="../tags/tag459.xml"/><Relationship Id="rId16" Type="http://schemas.openxmlformats.org/officeDocument/2006/relationships/tags" Target="../tags/tag458.xml"/><Relationship Id="rId15" Type="http://schemas.openxmlformats.org/officeDocument/2006/relationships/tags" Target="../tags/tag457.xml"/><Relationship Id="rId14" Type="http://schemas.openxmlformats.org/officeDocument/2006/relationships/tags" Target="../tags/tag456.xml"/><Relationship Id="rId13" Type="http://schemas.openxmlformats.org/officeDocument/2006/relationships/tags" Target="../tags/tag455.xml"/><Relationship Id="rId12" Type="http://schemas.openxmlformats.org/officeDocument/2006/relationships/tags" Target="../tags/tag454.xml"/><Relationship Id="rId11" Type="http://schemas.openxmlformats.org/officeDocument/2006/relationships/tags" Target="../tags/tag453.xml"/><Relationship Id="rId10" Type="http://schemas.openxmlformats.org/officeDocument/2006/relationships/tags" Target="../tags/tag452.xml"/><Relationship Id="rId1" Type="http://schemas.openxmlformats.org/officeDocument/2006/relationships/tags" Target="../tags/tag443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2.xml"/><Relationship Id="rId6" Type="http://schemas.openxmlformats.org/officeDocument/2006/relationships/tags" Target="../tags/tag572.xml"/><Relationship Id="rId5" Type="http://schemas.openxmlformats.org/officeDocument/2006/relationships/tags" Target="../tags/tag571.xml"/><Relationship Id="rId4" Type="http://schemas.openxmlformats.org/officeDocument/2006/relationships/tags" Target="../tags/tag570.xml"/><Relationship Id="rId3" Type="http://schemas.openxmlformats.org/officeDocument/2006/relationships/image" Target="../media/image26.jpeg"/><Relationship Id="rId2" Type="http://schemas.openxmlformats.org/officeDocument/2006/relationships/tags" Target="../tags/tag569.xml"/><Relationship Id="rId1" Type="http://schemas.openxmlformats.org/officeDocument/2006/relationships/tags" Target="../tags/tag568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581.xml"/><Relationship Id="rId8" Type="http://schemas.openxmlformats.org/officeDocument/2006/relationships/tags" Target="../tags/tag580.xml"/><Relationship Id="rId7" Type="http://schemas.openxmlformats.org/officeDocument/2006/relationships/tags" Target="../tags/tag579.xml"/><Relationship Id="rId6" Type="http://schemas.openxmlformats.org/officeDocument/2006/relationships/tags" Target="../tags/tag578.xml"/><Relationship Id="rId5" Type="http://schemas.openxmlformats.org/officeDocument/2006/relationships/tags" Target="../tags/tag577.xml"/><Relationship Id="rId4" Type="http://schemas.openxmlformats.org/officeDocument/2006/relationships/tags" Target="../tags/tag576.xml"/><Relationship Id="rId3" Type="http://schemas.openxmlformats.org/officeDocument/2006/relationships/tags" Target="../tags/tag575.xml"/><Relationship Id="rId2" Type="http://schemas.openxmlformats.org/officeDocument/2006/relationships/tags" Target="../tags/tag574.xml"/><Relationship Id="rId12" Type="http://schemas.openxmlformats.org/officeDocument/2006/relationships/slideLayout" Target="../slideLayouts/slideLayout21.xml"/><Relationship Id="rId11" Type="http://schemas.openxmlformats.org/officeDocument/2006/relationships/tags" Target="../tags/tag583.xml"/><Relationship Id="rId10" Type="http://schemas.openxmlformats.org/officeDocument/2006/relationships/tags" Target="../tags/tag582.xml"/><Relationship Id="rId1" Type="http://schemas.openxmlformats.org/officeDocument/2006/relationships/tags" Target="../tags/tag573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7.xml"/><Relationship Id="rId3" Type="http://schemas.openxmlformats.org/officeDocument/2006/relationships/tags" Target="../tags/tag586.xml"/><Relationship Id="rId2" Type="http://schemas.openxmlformats.org/officeDocument/2006/relationships/tags" Target="../tags/tag585.xml"/><Relationship Id="rId1" Type="http://schemas.openxmlformats.org/officeDocument/2006/relationships/tags" Target="../tags/tag584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jpeg"/><Relationship Id="rId8" Type="http://schemas.openxmlformats.org/officeDocument/2006/relationships/tags" Target="../tags/tag593.xml"/><Relationship Id="rId7" Type="http://schemas.openxmlformats.org/officeDocument/2006/relationships/tags" Target="../tags/tag592.xml"/><Relationship Id="rId6" Type="http://schemas.openxmlformats.org/officeDocument/2006/relationships/tags" Target="../tags/tag591.xml"/><Relationship Id="rId5" Type="http://schemas.openxmlformats.org/officeDocument/2006/relationships/tags" Target="../tags/tag590.xml"/><Relationship Id="rId4" Type="http://schemas.openxmlformats.org/officeDocument/2006/relationships/image" Target="../media/image27.jpeg"/><Relationship Id="rId3" Type="http://schemas.openxmlformats.org/officeDocument/2006/relationships/tags" Target="../tags/tag589.xml"/><Relationship Id="rId2" Type="http://schemas.openxmlformats.org/officeDocument/2006/relationships/tags" Target="../tags/tag588.xml"/><Relationship Id="rId18" Type="http://schemas.openxmlformats.org/officeDocument/2006/relationships/slideLayout" Target="../slideLayouts/slideLayout20.xml"/><Relationship Id="rId17" Type="http://schemas.openxmlformats.org/officeDocument/2006/relationships/tags" Target="../tags/tag600.xml"/><Relationship Id="rId16" Type="http://schemas.openxmlformats.org/officeDocument/2006/relationships/tags" Target="../tags/tag599.xml"/><Relationship Id="rId15" Type="http://schemas.openxmlformats.org/officeDocument/2006/relationships/tags" Target="../tags/tag598.xml"/><Relationship Id="rId14" Type="http://schemas.openxmlformats.org/officeDocument/2006/relationships/image" Target="../media/image29.jpeg"/><Relationship Id="rId13" Type="http://schemas.openxmlformats.org/officeDocument/2006/relationships/tags" Target="../tags/tag597.xml"/><Relationship Id="rId12" Type="http://schemas.openxmlformats.org/officeDocument/2006/relationships/tags" Target="../tags/tag596.xml"/><Relationship Id="rId11" Type="http://schemas.openxmlformats.org/officeDocument/2006/relationships/tags" Target="../tags/tag595.xml"/><Relationship Id="rId10" Type="http://schemas.openxmlformats.org/officeDocument/2006/relationships/tags" Target="../tags/tag594.xml"/><Relationship Id="rId1" Type="http://schemas.openxmlformats.org/officeDocument/2006/relationships/tags" Target="../tags/tag587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7.xml"/><Relationship Id="rId3" Type="http://schemas.openxmlformats.org/officeDocument/2006/relationships/tags" Target="../tags/tag603.xml"/><Relationship Id="rId2" Type="http://schemas.openxmlformats.org/officeDocument/2006/relationships/tags" Target="../tags/tag602.xml"/><Relationship Id="rId1" Type="http://schemas.openxmlformats.org/officeDocument/2006/relationships/tags" Target="../tags/tag601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jpeg"/><Relationship Id="rId8" Type="http://schemas.openxmlformats.org/officeDocument/2006/relationships/tags" Target="../tags/tag610.xml"/><Relationship Id="rId7" Type="http://schemas.openxmlformats.org/officeDocument/2006/relationships/tags" Target="../tags/tag609.xml"/><Relationship Id="rId6" Type="http://schemas.openxmlformats.org/officeDocument/2006/relationships/tags" Target="../tags/tag608.xml"/><Relationship Id="rId5" Type="http://schemas.openxmlformats.org/officeDocument/2006/relationships/tags" Target="../tags/tag607.xml"/><Relationship Id="rId4" Type="http://schemas.openxmlformats.org/officeDocument/2006/relationships/image" Target="../media/image30.jpeg"/><Relationship Id="rId3" Type="http://schemas.openxmlformats.org/officeDocument/2006/relationships/tags" Target="../tags/tag606.xml"/><Relationship Id="rId2" Type="http://schemas.openxmlformats.org/officeDocument/2006/relationships/tags" Target="../tags/tag605.xml"/><Relationship Id="rId18" Type="http://schemas.openxmlformats.org/officeDocument/2006/relationships/slideLayout" Target="../slideLayouts/slideLayout19.xml"/><Relationship Id="rId17" Type="http://schemas.openxmlformats.org/officeDocument/2006/relationships/tags" Target="../tags/tag617.xml"/><Relationship Id="rId16" Type="http://schemas.openxmlformats.org/officeDocument/2006/relationships/tags" Target="../tags/tag616.xml"/><Relationship Id="rId15" Type="http://schemas.openxmlformats.org/officeDocument/2006/relationships/tags" Target="../tags/tag615.xml"/><Relationship Id="rId14" Type="http://schemas.openxmlformats.org/officeDocument/2006/relationships/image" Target="../media/image32.jpeg"/><Relationship Id="rId13" Type="http://schemas.openxmlformats.org/officeDocument/2006/relationships/tags" Target="../tags/tag614.xml"/><Relationship Id="rId12" Type="http://schemas.openxmlformats.org/officeDocument/2006/relationships/tags" Target="../tags/tag613.xml"/><Relationship Id="rId11" Type="http://schemas.openxmlformats.org/officeDocument/2006/relationships/tags" Target="../tags/tag612.xml"/><Relationship Id="rId10" Type="http://schemas.openxmlformats.org/officeDocument/2006/relationships/tags" Target="../tags/tag611.xml"/><Relationship Id="rId1" Type="http://schemas.openxmlformats.org/officeDocument/2006/relationships/tags" Target="../tags/tag60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623.xml"/><Relationship Id="rId6" Type="http://schemas.openxmlformats.org/officeDocument/2006/relationships/tags" Target="../tags/tag622.xml"/><Relationship Id="rId5" Type="http://schemas.openxmlformats.org/officeDocument/2006/relationships/tags" Target="../tags/tag621.xml"/><Relationship Id="rId4" Type="http://schemas.openxmlformats.org/officeDocument/2006/relationships/tags" Target="../tags/tag620.xml"/><Relationship Id="rId3" Type="http://schemas.openxmlformats.org/officeDocument/2006/relationships/image" Target="../media/image33.jpeg"/><Relationship Id="rId2" Type="http://schemas.openxmlformats.org/officeDocument/2006/relationships/tags" Target="../tags/tag619.xml"/><Relationship Id="rId1" Type="http://schemas.openxmlformats.org/officeDocument/2006/relationships/tags" Target="../tags/tag61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7" Type="http://schemas.openxmlformats.org/officeDocument/2006/relationships/tags" Target="../tags/tag629.xml"/><Relationship Id="rId6" Type="http://schemas.openxmlformats.org/officeDocument/2006/relationships/tags" Target="../tags/tag628.xml"/><Relationship Id="rId5" Type="http://schemas.openxmlformats.org/officeDocument/2006/relationships/tags" Target="../tags/tag627.xml"/><Relationship Id="rId4" Type="http://schemas.openxmlformats.org/officeDocument/2006/relationships/tags" Target="../tags/tag626.xml"/><Relationship Id="rId3" Type="http://schemas.openxmlformats.org/officeDocument/2006/relationships/image" Target="../media/image34.jpeg"/><Relationship Id="rId2" Type="http://schemas.openxmlformats.org/officeDocument/2006/relationships/tags" Target="../tags/tag625.xml"/><Relationship Id="rId1" Type="http://schemas.openxmlformats.org/officeDocument/2006/relationships/tags" Target="../tags/tag624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636.xml"/><Relationship Id="rId8" Type="http://schemas.openxmlformats.org/officeDocument/2006/relationships/image" Target="../media/image36.jpeg"/><Relationship Id="rId7" Type="http://schemas.openxmlformats.org/officeDocument/2006/relationships/tags" Target="../tags/tag635.xml"/><Relationship Id="rId6" Type="http://schemas.openxmlformats.org/officeDocument/2006/relationships/tags" Target="../tags/tag634.xml"/><Relationship Id="rId5" Type="http://schemas.openxmlformats.org/officeDocument/2006/relationships/tags" Target="../tags/tag633.xml"/><Relationship Id="rId4" Type="http://schemas.openxmlformats.org/officeDocument/2006/relationships/image" Target="../media/image35.jpeg"/><Relationship Id="rId3" Type="http://schemas.openxmlformats.org/officeDocument/2006/relationships/tags" Target="../tags/tag632.xml"/><Relationship Id="rId2" Type="http://schemas.openxmlformats.org/officeDocument/2006/relationships/tags" Target="../tags/tag631.xml"/><Relationship Id="rId15" Type="http://schemas.openxmlformats.org/officeDocument/2006/relationships/slideLayout" Target="../slideLayouts/slideLayout16.xml"/><Relationship Id="rId14" Type="http://schemas.openxmlformats.org/officeDocument/2006/relationships/tags" Target="../tags/tag640.xml"/><Relationship Id="rId13" Type="http://schemas.openxmlformats.org/officeDocument/2006/relationships/tags" Target="../tags/tag639.xml"/><Relationship Id="rId12" Type="http://schemas.openxmlformats.org/officeDocument/2006/relationships/image" Target="../media/image37.jpeg"/><Relationship Id="rId11" Type="http://schemas.openxmlformats.org/officeDocument/2006/relationships/tags" Target="../tags/tag638.xml"/><Relationship Id="rId10" Type="http://schemas.openxmlformats.org/officeDocument/2006/relationships/tags" Target="../tags/tag637.xml"/><Relationship Id="rId1" Type="http://schemas.openxmlformats.org/officeDocument/2006/relationships/tags" Target="../tags/tag630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7.xml"/><Relationship Id="rId3" Type="http://schemas.openxmlformats.org/officeDocument/2006/relationships/tags" Target="../tags/tag643.xml"/><Relationship Id="rId2" Type="http://schemas.openxmlformats.org/officeDocument/2006/relationships/tags" Target="../tags/tag642.xml"/><Relationship Id="rId1" Type="http://schemas.openxmlformats.org/officeDocument/2006/relationships/tags" Target="../tags/tag64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7.xml"/><Relationship Id="rId3" Type="http://schemas.openxmlformats.org/officeDocument/2006/relationships/tags" Target="../tags/tag466.xml"/><Relationship Id="rId2" Type="http://schemas.openxmlformats.org/officeDocument/2006/relationships/tags" Target="../tags/tag465.xml"/><Relationship Id="rId1" Type="http://schemas.openxmlformats.org/officeDocument/2006/relationships/tags" Target="../tags/tag464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5.xml"/><Relationship Id="rId5" Type="http://schemas.openxmlformats.org/officeDocument/2006/relationships/tags" Target="../tags/tag648.xml"/><Relationship Id="rId4" Type="http://schemas.openxmlformats.org/officeDocument/2006/relationships/tags" Target="../tags/tag647.xml"/><Relationship Id="rId3" Type="http://schemas.openxmlformats.org/officeDocument/2006/relationships/tags" Target="../tags/tag646.xml"/><Relationship Id="rId2" Type="http://schemas.openxmlformats.org/officeDocument/2006/relationships/tags" Target="../tags/tag645.xml"/><Relationship Id="rId1" Type="http://schemas.openxmlformats.org/officeDocument/2006/relationships/tags" Target="../tags/tag644.xml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tags" Target="../tags/tag652.xml"/><Relationship Id="rId3" Type="http://schemas.openxmlformats.org/officeDocument/2006/relationships/tags" Target="../tags/tag651.xml"/><Relationship Id="rId2" Type="http://schemas.openxmlformats.org/officeDocument/2006/relationships/tags" Target="../tags/tag650.xml"/><Relationship Id="rId1" Type="http://schemas.openxmlformats.org/officeDocument/2006/relationships/tags" Target="../tags/tag649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659.xml"/><Relationship Id="rId8" Type="http://schemas.openxmlformats.org/officeDocument/2006/relationships/image" Target="../media/image39.jpeg"/><Relationship Id="rId7" Type="http://schemas.openxmlformats.org/officeDocument/2006/relationships/tags" Target="../tags/tag658.xml"/><Relationship Id="rId6" Type="http://schemas.openxmlformats.org/officeDocument/2006/relationships/tags" Target="../tags/tag657.xml"/><Relationship Id="rId5" Type="http://schemas.openxmlformats.org/officeDocument/2006/relationships/tags" Target="../tags/tag656.xml"/><Relationship Id="rId4" Type="http://schemas.openxmlformats.org/officeDocument/2006/relationships/image" Target="../media/image38.jpeg"/><Relationship Id="rId3" Type="http://schemas.openxmlformats.org/officeDocument/2006/relationships/tags" Target="../tags/tag655.xml"/><Relationship Id="rId2" Type="http://schemas.openxmlformats.org/officeDocument/2006/relationships/tags" Target="../tags/tag654.xml"/><Relationship Id="rId11" Type="http://schemas.openxmlformats.org/officeDocument/2006/relationships/slideLayout" Target="../slideLayouts/slideLayout13.xml"/><Relationship Id="rId10" Type="http://schemas.openxmlformats.org/officeDocument/2006/relationships/tags" Target="../tags/tag660.xml"/><Relationship Id="rId1" Type="http://schemas.openxmlformats.org/officeDocument/2006/relationships/tags" Target="../tags/tag653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jpeg"/><Relationship Id="rId8" Type="http://schemas.openxmlformats.org/officeDocument/2006/relationships/tags" Target="../tags/tag667.xml"/><Relationship Id="rId7" Type="http://schemas.openxmlformats.org/officeDocument/2006/relationships/tags" Target="../tags/tag666.xml"/><Relationship Id="rId6" Type="http://schemas.openxmlformats.org/officeDocument/2006/relationships/tags" Target="../tags/tag665.xml"/><Relationship Id="rId5" Type="http://schemas.openxmlformats.org/officeDocument/2006/relationships/tags" Target="../tags/tag664.xml"/><Relationship Id="rId4" Type="http://schemas.openxmlformats.org/officeDocument/2006/relationships/image" Target="../media/image40.jpeg"/><Relationship Id="rId3" Type="http://schemas.openxmlformats.org/officeDocument/2006/relationships/tags" Target="../tags/tag663.xml"/><Relationship Id="rId2" Type="http://schemas.openxmlformats.org/officeDocument/2006/relationships/tags" Target="../tags/tag662.xml"/><Relationship Id="rId13" Type="http://schemas.openxmlformats.org/officeDocument/2006/relationships/slideLayout" Target="../slideLayouts/slideLayout12.xml"/><Relationship Id="rId12" Type="http://schemas.openxmlformats.org/officeDocument/2006/relationships/tags" Target="../tags/tag670.xml"/><Relationship Id="rId11" Type="http://schemas.openxmlformats.org/officeDocument/2006/relationships/tags" Target="../tags/tag669.xml"/><Relationship Id="rId10" Type="http://schemas.openxmlformats.org/officeDocument/2006/relationships/tags" Target="../tags/tag668.xml"/><Relationship Id="rId1" Type="http://schemas.openxmlformats.org/officeDocument/2006/relationships/tags" Target="../tags/tag661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jpeg"/><Relationship Id="rId8" Type="http://schemas.openxmlformats.org/officeDocument/2006/relationships/tags" Target="../tags/tag677.xml"/><Relationship Id="rId7" Type="http://schemas.openxmlformats.org/officeDocument/2006/relationships/tags" Target="../tags/tag676.xml"/><Relationship Id="rId6" Type="http://schemas.openxmlformats.org/officeDocument/2006/relationships/tags" Target="../tags/tag675.xml"/><Relationship Id="rId5" Type="http://schemas.openxmlformats.org/officeDocument/2006/relationships/tags" Target="../tags/tag674.xml"/><Relationship Id="rId4" Type="http://schemas.openxmlformats.org/officeDocument/2006/relationships/image" Target="../media/image42.jpeg"/><Relationship Id="rId3" Type="http://schemas.openxmlformats.org/officeDocument/2006/relationships/tags" Target="../tags/tag673.xml"/><Relationship Id="rId2" Type="http://schemas.openxmlformats.org/officeDocument/2006/relationships/tags" Target="../tags/tag672.xml"/><Relationship Id="rId18" Type="http://schemas.openxmlformats.org/officeDocument/2006/relationships/slideLayout" Target="../slideLayouts/slideLayout11.xml"/><Relationship Id="rId17" Type="http://schemas.openxmlformats.org/officeDocument/2006/relationships/tags" Target="../tags/tag684.xml"/><Relationship Id="rId16" Type="http://schemas.openxmlformats.org/officeDocument/2006/relationships/tags" Target="../tags/tag683.xml"/><Relationship Id="rId15" Type="http://schemas.openxmlformats.org/officeDocument/2006/relationships/tags" Target="../tags/tag682.xml"/><Relationship Id="rId14" Type="http://schemas.openxmlformats.org/officeDocument/2006/relationships/image" Target="../media/image44.jpeg"/><Relationship Id="rId13" Type="http://schemas.openxmlformats.org/officeDocument/2006/relationships/tags" Target="../tags/tag681.xml"/><Relationship Id="rId12" Type="http://schemas.openxmlformats.org/officeDocument/2006/relationships/tags" Target="../tags/tag680.xml"/><Relationship Id="rId11" Type="http://schemas.openxmlformats.org/officeDocument/2006/relationships/tags" Target="../tags/tag679.xml"/><Relationship Id="rId10" Type="http://schemas.openxmlformats.org/officeDocument/2006/relationships/tags" Target="../tags/tag678.xml"/><Relationship Id="rId1" Type="http://schemas.openxmlformats.org/officeDocument/2006/relationships/tags" Target="../tags/tag671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8.xml"/><Relationship Id="rId3" Type="http://schemas.openxmlformats.org/officeDocument/2006/relationships/tags" Target="../tags/tag687.xml"/><Relationship Id="rId2" Type="http://schemas.openxmlformats.org/officeDocument/2006/relationships/tags" Target="../tags/tag686.xml"/><Relationship Id="rId1" Type="http://schemas.openxmlformats.org/officeDocument/2006/relationships/tags" Target="../tags/tag68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7" Type="http://schemas.openxmlformats.org/officeDocument/2006/relationships/tags" Target="../tags/tag472.xml"/><Relationship Id="rId6" Type="http://schemas.openxmlformats.org/officeDocument/2006/relationships/tags" Target="../tags/tag471.xml"/><Relationship Id="rId5" Type="http://schemas.openxmlformats.org/officeDocument/2006/relationships/tags" Target="../tags/tag470.xml"/><Relationship Id="rId4" Type="http://schemas.openxmlformats.org/officeDocument/2006/relationships/tags" Target="../tags/tag469.xml"/><Relationship Id="rId3" Type="http://schemas.openxmlformats.org/officeDocument/2006/relationships/image" Target="../media/image3.jpeg"/><Relationship Id="rId2" Type="http://schemas.openxmlformats.org/officeDocument/2006/relationships/tags" Target="../tags/tag468.xml"/><Relationship Id="rId1" Type="http://schemas.openxmlformats.org/officeDocument/2006/relationships/tags" Target="../tags/tag467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7.xml"/><Relationship Id="rId3" Type="http://schemas.openxmlformats.org/officeDocument/2006/relationships/tags" Target="../tags/tag475.xml"/><Relationship Id="rId2" Type="http://schemas.openxmlformats.org/officeDocument/2006/relationships/tags" Target="../tags/tag474.xml"/><Relationship Id="rId1" Type="http://schemas.openxmlformats.org/officeDocument/2006/relationships/tags" Target="../tags/tag473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482.xml"/><Relationship Id="rId8" Type="http://schemas.openxmlformats.org/officeDocument/2006/relationships/tags" Target="../tags/tag481.xml"/><Relationship Id="rId7" Type="http://schemas.openxmlformats.org/officeDocument/2006/relationships/image" Target="../media/image5.jpeg"/><Relationship Id="rId6" Type="http://schemas.openxmlformats.org/officeDocument/2006/relationships/tags" Target="../tags/tag480.xml"/><Relationship Id="rId5" Type="http://schemas.openxmlformats.org/officeDocument/2006/relationships/tags" Target="../tags/tag479.xml"/><Relationship Id="rId4" Type="http://schemas.openxmlformats.org/officeDocument/2006/relationships/tags" Target="../tags/tag478.xml"/><Relationship Id="rId3" Type="http://schemas.openxmlformats.org/officeDocument/2006/relationships/image" Target="../media/image4.jpeg"/><Relationship Id="rId2" Type="http://schemas.openxmlformats.org/officeDocument/2006/relationships/tags" Target="../tags/tag477.xml"/><Relationship Id="rId15" Type="http://schemas.openxmlformats.org/officeDocument/2006/relationships/slideLayout" Target="../slideLayouts/slideLayout35.xml"/><Relationship Id="rId14" Type="http://schemas.openxmlformats.org/officeDocument/2006/relationships/tags" Target="../tags/tag486.xml"/><Relationship Id="rId13" Type="http://schemas.openxmlformats.org/officeDocument/2006/relationships/tags" Target="../tags/tag485.xml"/><Relationship Id="rId12" Type="http://schemas.openxmlformats.org/officeDocument/2006/relationships/tags" Target="../tags/tag484.xml"/><Relationship Id="rId11" Type="http://schemas.openxmlformats.org/officeDocument/2006/relationships/image" Target="../media/image6.jpeg"/><Relationship Id="rId10" Type="http://schemas.openxmlformats.org/officeDocument/2006/relationships/tags" Target="../tags/tag483.xml"/><Relationship Id="rId1" Type="http://schemas.openxmlformats.org/officeDocument/2006/relationships/tags" Target="../tags/tag476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493.xml"/><Relationship Id="rId8" Type="http://schemas.openxmlformats.org/officeDocument/2006/relationships/tags" Target="../tags/tag492.xml"/><Relationship Id="rId7" Type="http://schemas.openxmlformats.org/officeDocument/2006/relationships/image" Target="../media/image8.jpeg"/><Relationship Id="rId6" Type="http://schemas.openxmlformats.org/officeDocument/2006/relationships/tags" Target="../tags/tag491.xml"/><Relationship Id="rId5" Type="http://schemas.openxmlformats.org/officeDocument/2006/relationships/tags" Target="../tags/tag490.xml"/><Relationship Id="rId4" Type="http://schemas.openxmlformats.org/officeDocument/2006/relationships/tags" Target="../tags/tag489.xml"/><Relationship Id="rId3" Type="http://schemas.openxmlformats.org/officeDocument/2006/relationships/image" Target="../media/image7.jpeg"/><Relationship Id="rId2" Type="http://schemas.openxmlformats.org/officeDocument/2006/relationships/tags" Target="../tags/tag488.xml"/><Relationship Id="rId11" Type="http://schemas.openxmlformats.org/officeDocument/2006/relationships/slideLayout" Target="../slideLayouts/slideLayout34.xml"/><Relationship Id="rId10" Type="http://schemas.openxmlformats.org/officeDocument/2006/relationships/tags" Target="../tags/tag494.xml"/><Relationship Id="rId1" Type="http://schemas.openxmlformats.org/officeDocument/2006/relationships/tags" Target="../tags/tag48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7" Type="http://schemas.openxmlformats.org/officeDocument/2006/relationships/tags" Target="../tags/tag500.xml"/><Relationship Id="rId6" Type="http://schemas.openxmlformats.org/officeDocument/2006/relationships/tags" Target="../tags/tag499.xml"/><Relationship Id="rId5" Type="http://schemas.openxmlformats.org/officeDocument/2006/relationships/tags" Target="../tags/tag498.xml"/><Relationship Id="rId4" Type="http://schemas.openxmlformats.org/officeDocument/2006/relationships/tags" Target="../tags/tag497.xml"/><Relationship Id="rId3" Type="http://schemas.openxmlformats.org/officeDocument/2006/relationships/image" Target="../media/image9.jpeg"/><Relationship Id="rId2" Type="http://schemas.openxmlformats.org/officeDocument/2006/relationships/tags" Target="../tags/tag496.xml"/><Relationship Id="rId1" Type="http://schemas.openxmlformats.org/officeDocument/2006/relationships/tags" Target="../tags/tag495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2.xml"/><Relationship Id="rId6" Type="http://schemas.openxmlformats.org/officeDocument/2006/relationships/tags" Target="../tags/tag505.xml"/><Relationship Id="rId5" Type="http://schemas.openxmlformats.org/officeDocument/2006/relationships/tags" Target="../tags/tag504.xml"/><Relationship Id="rId4" Type="http://schemas.openxmlformats.org/officeDocument/2006/relationships/tags" Target="../tags/tag503.xml"/><Relationship Id="rId3" Type="http://schemas.openxmlformats.org/officeDocument/2006/relationships/image" Target="../media/image10.jpeg"/><Relationship Id="rId2" Type="http://schemas.openxmlformats.org/officeDocument/2006/relationships/tags" Target="../tags/tag502.xml"/><Relationship Id="rId1" Type="http://schemas.openxmlformats.org/officeDocument/2006/relationships/tags" Target="../tags/tag50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"/>
          <p:cNvSpPr>
            <a:spLocks noGrp="1"/>
          </p:cNvSpPr>
          <p:nvPr>
            <p:ph type="body" idx="16386"/>
            <p:custDataLst>
              <p:tags r:id="rId1"/>
            </p:custDataLst>
          </p:nvPr>
        </p:nvSpPr>
        <p:spPr/>
        <p:txBody>
          <a:bodyPr/>
          <a:p>
            <a:r>
              <a:rPr lang="en-US" altLang="en-US"/>
              <a:t>2026/01/04</a:t>
            </a:r>
            <a:endParaRPr lang="en-US" altLang="en-US"/>
          </a:p>
        </p:txBody>
      </p:sp>
      <p:sp>
        <p:nvSpPr>
          <p:cNvPr id="3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选品思路</a:t>
            </a:r>
            <a:endParaRPr lang="zh-CN" altLang="en-US"/>
          </a:p>
        </p:txBody>
      </p:sp>
      <p:sp>
        <p:nvSpPr>
          <p:cNvPr id="4" name="署名占位符 10"/>
          <p:cNvSpPr>
            <a:spLocks noGrp="1"/>
          </p:cNvSpPr>
          <p:nvPr>
            <p:ph type="body" sz="quarter" idx="16387"/>
            <p:custDataLst>
              <p:tags r:id="rId3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汇报人: 刘磊-Neo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买家精灵选品</a:t>
            </a:r>
            <a:endParaRPr lang="zh-CN" altLang="en-US"/>
          </a:p>
        </p:txBody>
      </p:sp>
      <p:pic>
        <p:nvPicPr>
          <p:cNvPr id="3" name="内容占位符 2" descr="dafcad4e-e909-11f0-afd3-2ea4359bf5ca"/>
          <p:cNvPicPr>
            <a:picLocks noChangeAspect="1"/>
          </p:cNvPicPr>
          <p:nvPr>
            <p:ph idx="16388"/>
            <p:custDataLst>
              <p:tags r:id="rId2"/>
            </p:custDataLst>
          </p:nvPr>
        </p:nvPicPr>
        <p:blipFill>
          <a:blip r:embed="rId3"/>
          <a:srcRect t="292" b="292"/>
          <a:stretch>
            <a:fillRect/>
          </a:stretch>
        </p:blipFill>
        <p:spPr>
          <a:xfrm>
            <a:off x="609600" y="2184400"/>
            <a:ext cx="10972800" cy="4064000"/>
          </a:xfrm>
          <a:custGeom>
            <a:avLst/>
            <a:gdLst>
              <a:gd name="connisteX0" fmla="*/ 0 w 10972800"/>
              <a:gd name="connsiteY0" fmla="*/ 203200 h 4064000"/>
              <a:gd name="connisteX1" fmla="*/ 203200 w 10972800"/>
              <a:gd name="connsiteY1" fmla="*/ 0 h 4064000"/>
              <a:gd name="connisteX2" fmla="*/ 10769600 w 10972800"/>
              <a:gd name="connsiteY2" fmla="*/ 0 h 4064000"/>
              <a:gd name="connisteX3" fmla="*/ 10972800 w 10972800"/>
              <a:gd name="connsiteY3" fmla="*/ 203200 h 4064000"/>
              <a:gd name="connisteX4" fmla="*/ 10972800 w 10972800"/>
              <a:gd name="connsiteY4" fmla="*/ 3860800 h 4064000"/>
              <a:gd name="connisteX5" fmla="*/ 10769600 w 10972800"/>
              <a:gd name="connsiteY5" fmla="*/ 4064000 h 4064000"/>
              <a:gd name="connisteX6" fmla="*/ 203200 w 10972800"/>
              <a:gd name="connsiteY6" fmla="*/ 4064000 h 4064000"/>
              <a:gd name="connisteX7" fmla="*/ 0 w 10972800"/>
              <a:gd name="connsiteY7" fmla="*/ 3860800 h 4064000"/>
              <a:gd name="connisteX8" fmla="*/ 0 w 10972800"/>
              <a:gd name="connsiteY8" fmla="*/ 203200 h 406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4064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860800"/>
                </a:lnTo>
                <a:cubicBezTo>
                  <a:pt x="10972800" y="3973024"/>
                  <a:pt x="10881824" y="4064000"/>
                  <a:pt x="10769600" y="4064000"/>
                </a:cubicBezTo>
                <a:lnTo>
                  <a:pt x="203200" y="4064000"/>
                </a:lnTo>
                <a:cubicBezTo>
                  <a:pt x="90976" y="4064000"/>
                  <a:pt x="0" y="3973024"/>
                  <a:pt x="0" y="38608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89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利用买家精灵筛选产品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依据买家精灵提供的选品数据，深入分析市场趋势，精准筛选出具有潜力的优质产品。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市场情况分析</a:t>
            </a:r>
            <a:endParaRPr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03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流量趋势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39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11" name="图片占位符 10"/>
          <p:cNvPicPr/>
          <p:nvPr>
            <p:ph type="pic" idx="16390"/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14600" y="2514600"/>
            <a:ext cx="1524000" cy="152400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是否存在季节性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7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淡旺季分布情况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3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12" name="图片占位符 11"/>
          <p:cNvPicPr/>
          <p:nvPr>
            <p:ph type="pic" idx="16392"/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53400" y="2514600"/>
            <a:ext cx="1524000" cy="1524000"/>
          </a:xfrm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2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搜索指数是否存在下降趋势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3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市场容量可能减少，或为正常波动。</a:t>
            </a:r>
            <a:endParaRPr lang="zh-CN" altLang="en-US"/>
          </a:p>
        </p:txBody>
      </p:sp>
    </p:spTree>
    <p:custDataLst>
      <p:tags r:id="rId1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榜单体量差距</a:t>
            </a:r>
            <a:endParaRPr lang="zh-CN" altLang="en-US"/>
          </a:p>
        </p:txBody>
      </p:sp>
      <p:pic>
        <p:nvPicPr>
          <p:cNvPr id="3" name="内容占位符 2" descr="dac1608e-e909-11f0-ada1-8eac31312d21"/>
          <p:cNvPicPr>
            <a:picLocks noChangeAspect="1"/>
          </p:cNvPicPr>
          <p:nvPr>
            <p:ph idx="16388"/>
            <p:custDataLst>
              <p:tags r:id="rId2"/>
            </p:custDataLst>
          </p:nvPr>
        </p:nvPicPr>
        <p:blipFill>
          <a:blip r:embed="rId3"/>
          <a:srcRect l="989" r="989"/>
          <a:stretch>
            <a:fillRect/>
          </a:stretch>
        </p:blipFill>
        <p:spPr>
          <a:xfrm>
            <a:off x="4648200" y="609600"/>
            <a:ext cx="6934200" cy="5638800"/>
          </a:xfrm>
          <a:custGeom>
            <a:avLst/>
            <a:gdLst>
              <a:gd name="connisteX0" fmla="*/ 0 w 6934200"/>
              <a:gd name="connsiteY0" fmla="*/ 203200 h 5638800"/>
              <a:gd name="connisteX1" fmla="*/ 203200 w 6934200"/>
              <a:gd name="connsiteY1" fmla="*/ 0 h 5638800"/>
              <a:gd name="connisteX2" fmla="*/ 6731000 w 6934200"/>
              <a:gd name="connsiteY2" fmla="*/ 0 h 5638800"/>
              <a:gd name="connisteX3" fmla="*/ 6934200 w 6934200"/>
              <a:gd name="connsiteY3" fmla="*/ 203200 h 5638800"/>
              <a:gd name="connisteX4" fmla="*/ 6934200 w 6934200"/>
              <a:gd name="connsiteY4" fmla="*/ 5435600 h 5638800"/>
              <a:gd name="connisteX5" fmla="*/ 6731000 w 6934200"/>
              <a:gd name="connsiteY5" fmla="*/ 5638800 h 5638800"/>
              <a:gd name="connisteX6" fmla="*/ 203200 w 6934200"/>
              <a:gd name="connsiteY6" fmla="*/ 5638800 h 5638800"/>
              <a:gd name="connisteX7" fmla="*/ 0 w 6934200"/>
              <a:gd name="connsiteY7" fmla="*/ 5435600 h 5638800"/>
              <a:gd name="connisteX8" fmla="*/ 0 w 69342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9342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731000" y="0"/>
                </a:lnTo>
                <a:cubicBezTo>
                  <a:pt x="6843224" y="0"/>
                  <a:pt x="6934200" y="90976"/>
                  <a:pt x="6934200" y="203200"/>
                </a:cubicBezTo>
                <a:lnTo>
                  <a:pt x="6934200" y="5435600"/>
                </a:lnTo>
                <a:cubicBezTo>
                  <a:pt x="6934200" y="5547824"/>
                  <a:pt x="6843224" y="5638800"/>
                  <a:pt x="67310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89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销量差异分析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排名前20卖家与后20卖家销量差异显著，反映运营难度。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榜单销售额增长情况</a:t>
            </a:r>
            <a:endParaRPr lang="zh-CN" altLang="en-US"/>
          </a:p>
        </p:txBody>
      </p:sp>
      <p:pic>
        <p:nvPicPr>
          <p:cNvPr id="3" name="内容占位符 2" descr="d8a174a2-e909-11f0-afd3-2ea4359bf5ca"/>
          <p:cNvPicPr>
            <a:picLocks noChangeAspect="1"/>
          </p:cNvPicPr>
          <p:nvPr>
            <p:ph idx="16388"/>
            <p:custDataLst>
              <p:tags r:id="rId2"/>
            </p:custDataLst>
          </p:nvPr>
        </p:nvPicPr>
        <p:blipFill>
          <a:blip r:embed="rId3"/>
          <a:srcRect l="9535" r="8483"/>
          <a:stretch>
            <a:fillRect/>
          </a:stretch>
        </p:blipFill>
        <p:spPr>
          <a:xfrm>
            <a:off x="609600" y="609600"/>
            <a:ext cx="6934200" cy="5638800"/>
          </a:xfrm>
          <a:custGeom>
            <a:avLst/>
            <a:gdLst>
              <a:gd name="connisteX0" fmla="*/ 0 w 6934200"/>
              <a:gd name="connsiteY0" fmla="*/ 203200 h 5638800"/>
              <a:gd name="connisteX1" fmla="*/ 203200 w 6934200"/>
              <a:gd name="connsiteY1" fmla="*/ 0 h 5638800"/>
              <a:gd name="connisteX2" fmla="*/ 6731000 w 6934200"/>
              <a:gd name="connsiteY2" fmla="*/ 0 h 5638800"/>
              <a:gd name="connisteX3" fmla="*/ 6934200 w 6934200"/>
              <a:gd name="connsiteY3" fmla="*/ 203200 h 5638800"/>
              <a:gd name="connisteX4" fmla="*/ 6934200 w 6934200"/>
              <a:gd name="connsiteY4" fmla="*/ 5435600 h 5638800"/>
              <a:gd name="connisteX5" fmla="*/ 6731000 w 6934200"/>
              <a:gd name="connsiteY5" fmla="*/ 5638800 h 5638800"/>
              <a:gd name="connisteX6" fmla="*/ 203200 w 6934200"/>
              <a:gd name="connsiteY6" fmla="*/ 5638800 h 5638800"/>
              <a:gd name="connisteX7" fmla="*/ 0 w 6934200"/>
              <a:gd name="connsiteY7" fmla="*/ 5435600 h 5638800"/>
              <a:gd name="connisteX8" fmla="*/ 0 w 69342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9342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731000" y="0"/>
                </a:lnTo>
                <a:cubicBezTo>
                  <a:pt x="6843224" y="0"/>
                  <a:pt x="6934200" y="90976"/>
                  <a:pt x="6934200" y="203200"/>
                </a:cubicBezTo>
                <a:lnTo>
                  <a:pt x="6934200" y="5435600"/>
                </a:lnTo>
                <a:cubicBezTo>
                  <a:pt x="6934200" y="5547824"/>
                  <a:pt x="6843224" y="5638800"/>
                  <a:pt x="67310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89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判断市场增长状态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通过分析榜单销售额增长率，若数值持续上扬，则可判断市场当前处于增长状态。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品牌集中度</a:t>
            </a:r>
            <a:endParaRPr lang="zh-CN" altLang="en-US"/>
          </a:p>
        </p:txBody>
      </p:sp>
      <p:pic>
        <p:nvPicPr>
          <p:cNvPr id="3" name="内容占位符 2" descr="db3d26b7-e909-11f0-afd3-2ea4359bf5ca"/>
          <p:cNvPicPr>
            <a:picLocks noChangeAspect="1"/>
          </p:cNvPicPr>
          <p:nvPr>
            <p:ph idx="16388"/>
            <p:custDataLst>
              <p:tags r:id="rId2"/>
            </p:custDataLst>
          </p:nvPr>
        </p:nvPicPr>
        <p:blipFill>
          <a:blip r:embed="rId3"/>
          <a:srcRect t="1006" b="1006"/>
          <a:stretch>
            <a:fillRect/>
          </a:stretch>
        </p:blipFill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是否存在品牌垄断情况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头部商品销量占比20%以下的新品会比较容易进入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价位分析</a:t>
            </a:r>
            <a:endParaRPr lang="zh-CN" altLang="en-US"/>
          </a:p>
        </p:txBody>
      </p:sp>
      <p:pic>
        <p:nvPicPr>
          <p:cNvPr id="3" name="内容占位符 2" descr="db8bf6ff-e909-11f0-a394-9aed02696dc8"/>
          <p:cNvPicPr>
            <a:picLocks noChangeAspect="1"/>
          </p:cNvPicPr>
          <p:nvPr>
            <p:ph idx="16389"/>
            <p:custDataLst>
              <p:tags r:id="rId2"/>
            </p:custDataLst>
          </p:nvPr>
        </p:nvPicPr>
        <p:blipFill>
          <a:blip r:embed="rId3"/>
          <a:srcRect t="1662" b="1662"/>
          <a:stretch>
            <a:fillRect/>
          </a:stretch>
        </p:blipFill>
        <p:spPr>
          <a:xfrm>
            <a:off x="609600" y="1524000"/>
            <a:ext cx="3454400" cy="4114800"/>
          </a:xfrm>
          <a:custGeom>
            <a:avLst/>
            <a:gdLst>
              <a:gd name="connisteX0" fmla="*/ 0 w 3454400"/>
              <a:gd name="connsiteY0" fmla="*/ 203200 h 4114800"/>
              <a:gd name="connisteX1" fmla="*/ 203200 w 3454400"/>
              <a:gd name="connsiteY1" fmla="*/ 0 h 4114800"/>
              <a:gd name="connisteX2" fmla="*/ 3251200 w 3454400"/>
              <a:gd name="connsiteY2" fmla="*/ 0 h 4114800"/>
              <a:gd name="connisteX3" fmla="*/ 3454400 w 3454400"/>
              <a:gd name="connsiteY3" fmla="*/ 203200 h 4114800"/>
              <a:gd name="connisteX4" fmla="*/ 3454400 w 3454400"/>
              <a:gd name="connsiteY4" fmla="*/ 3911600 h 4114800"/>
              <a:gd name="connisteX5" fmla="*/ 3251200 w 3454400"/>
              <a:gd name="connsiteY5" fmla="*/ 4114800 h 4114800"/>
              <a:gd name="connisteX6" fmla="*/ 203200 w 3454400"/>
              <a:gd name="connsiteY6" fmla="*/ 4114800 h 4114800"/>
              <a:gd name="connisteX7" fmla="*/ 0 w 3454400"/>
              <a:gd name="connsiteY7" fmla="*/ 3911600 h 4114800"/>
              <a:gd name="connisteX8" fmla="*/ 0 w 3454400"/>
              <a:gd name="connsiteY8" fmla="*/ 203200 h 4114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114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911600"/>
                </a:lnTo>
                <a:cubicBezTo>
                  <a:pt x="3454400" y="4023824"/>
                  <a:pt x="3363424" y="4114800"/>
                  <a:pt x="3251200" y="4114800"/>
                </a:cubicBezTo>
                <a:lnTo>
                  <a:pt x="203200" y="4114800"/>
                </a:lnTo>
                <a:cubicBezTo>
                  <a:pt x="90976" y="4114800"/>
                  <a:pt x="0" y="4023824"/>
                  <a:pt x="0" y="3911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价格区间与产品匹配</a:t>
            </a:r>
            <a:endParaRPr lang="zh-CN" altLang="en-US"/>
          </a:p>
        </p:txBody>
      </p:sp>
      <p:pic>
        <p:nvPicPr>
          <p:cNvPr id="5" name="内容占位符 4" descr="db8bf741-e909-11f0-a394-9aed02696dc8"/>
          <p:cNvPicPr>
            <a:picLocks noChangeAspect="1"/>
          </p:cNvPicPr>
          <p:nvPr>
            <p:ph idx="16390"/>
            <p:custDataLst>
              <p:tags r:id="rId5"/>
            </p:custDataLst>
          </p:nvPr>
        </p:nvPicPr>
        <p:blipFill>
          <a:blip r:embed="rId6"/>
          <a:srcRect t="1662" b="1662"/>
          <a:stretch>
            <a:fillRect/>
          </a:stretch>
        </p:blipFill>
        <p:spPr>
          <a:xfrm>
            <a:off x="4368800" y="1524000"/>
            <a:ext cx="3454400" cy="4114800"/>
          </a:xfrm>
          <a:custGeom>
            <a:avLst/>
            <a:gdLst>
              <a:gd name="connisteX0" fmla="*/ 0 w 3454400"/>
              <a:gd name="connsiteY0" fmla="*/ 203200 h 4114800"/>
              <a:gd name="connisteX1" fmla="*/ 203200 w 3454400"/>
              <a:gd name="connsiteY1" fmla="*/ 0 h 4114800"/>
              <a:gd name="connisteX2" fmla="*/ 3251200 w 3454400"/>
              <a:gd name="connsiteY2" fmla="*/ 0 h 4114800"/>
              <a:gd name="connisteX3" fmla="*/ 3454400 w 3454400"/>
              <a:gd name="connsiteY3" fmla="*/ 203200 h 4114800"/>
              <a:gd name="connisteX4" fmla="*/ 3454400 w 3454400"/>
              <a:gd name="connsiteY4" fmla="*/ 3911600 h 4114800"/>
              <a:gd name="connisteX5" fmla="*/ 3251200 w 3454400"/>
              <a:gd name="connsiteY5" fmla="*/ 4114800 h 4114800"/>
              <a:gd name="connisteX6" fmla="*/ 203200 w 3454400"/>
              <a:gd name="connsiteY6" fmla="*/ 4114800 h 4114800"/>
              <a:gd name="connisteX7" fmla="*/ 0 w 3454400"/>
              <a:gd name="connsiteY7" fmla="*/ 3911600 h 4114800"/>
              <a:gd name="connisteX8" fmla="*/ 0 w 3454400"/>
              <a:gd name="connsiteY8" fmla="*/ 203200 h 4114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114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911600"/>
                </a:lnTo>
                <a:cubicBezTo>
                  <a:pt x="3454400" y="4023824"/>
                  <a:pt x="3363424" y="4114800"/>
                  <a:pt x="3251200" y="4114800"/>
                </a:cubicBezTo>
                <a:lnTo>
                  <a:pt x="203200" y="4114800"/>
                </a:lnTo>
                <a:cubicBezTo>
                  <a:pt x="90976" y="4114800"/>
                  <a:pt x="0" y="4023824"/>
                  <a:pt x="0" y="3911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7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产品特性与价格分布</a:t>
            </a:r>
            <a:endParaRPr lang="zh-CN" altLang="en-US"/>
          </a:p>
        </p:txBody>
      </p:sp>
      <p:pic>
        <p:nvPicPr>
          <p:cNvPr id="7" name="内容占位符 6" descr="db8bfb0a-e909-11f0-a394-9aed02696dc8"/>
          <p:cNvPicPr>
            <a:picLocks noChangeAspect="1"/>
          </p:cNvPicPr>
          <p:nvPr>
            <p:ph idx="16391"/>
            <p:custDataLst>
              <p:tags r:id="rId8"/>
            </p:custDataLst>
          </p:nvPr>
        </p:nvPicPr>
        <p:blipFill>
          <a:blip r:embed="rId9"/>
          <a:srcRect l="11473" r="11473"/>
          <a:stretch>
            <a:fillRect/>
          </a:stretch>
        </p:blipFill>
        <p:spPr>
          <a:xfrm>
            <a:off x="8128000" y="1524000"/>
            <a:ext cx="3454400" cy="4114800"/>
          </a:xfrm>
          <a:custGeom>
            <a:avLst/>
            <a:gdLst>
              <a:gd name="connisteX0" fmla="*/ 0 w 3454400"/>
              <a:gd name="connsiteY0" fmla="*/ 203200 h 4114800"/>
              <a:gd name="connisteX1" fmla="*/ 203200 w 3454400"/>
              <a:gd name="connsiteY1" fmla="*/ 0 h 4114800"/>
              <a:gd name="connisteX2" fmla="*/ 3251200 w 3454400"/>
              <a:gd name="connsiteY2" fmla="*/ 0 h 4114800"/>
              <a:gd name="connisteX3" fmla="*/ 3454400 w 3454400"/>
              <a:gd name="connsiteY3" fmla="*/ 203200 h 4114800"/>
              <a:gd name="connisteX4" fmla="*/ 3454400 w 3454400"/>
              <a:gd name="connsiteY4" fmla="*/ 3911600 h 4114800"/>
              <a:gd name="connisteX5" fmla="*/ 3251200 w 3454400"/>
              <a:gd name="connsiteY5" fmla="*/ 4114800 h 4114800"/>
              <a:gd name="connisteX6" fmla="*/ 203200 w 3454400"/>
              <a:gd name="connsiteY6" fmla="*/ 4114800 h 4114800"/>
              <a:gd name="connisteX7" fmla="*/ 0 w 3454400"/>
              <a:gd name="connsiteY7" fmla="*/ 3911600 h 4114800"/>
              <a:gd name="connisteX8" fmla="*/ 0 w 3454400"/>
              <a:gd name="connsiteY8" fmla="*/ 203200 h 4114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114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911600"/>
                </a:lnTo>
                <a:cubicBezTo>
                  <a:pt x="3454400" y="4023824"/>
                  <a:pt x="3363424" y="4114800"/>
                  <a:pt x="3251200" y="4114800"/>
                </a:cubicBezTo>
                <a:lnTo>
                  <a:pt x="203200" y="4114800"/>
                </a:lnTo>
                <a:cubicBezTo>
                  <a:pt x="90976" y="4114800"/>
                  <a:pt x="0" y="4023824"/>
                  <a:pt x="0" y="3911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是否存在低价竞争情况</a:t>
            </a:r>
            <a:endParaRPr lang="zh-CN" altLang="en-US"/>
          </a:p>
        </p:txBody>
      </p:sp>
    </p:spTree>
    <p:custDataLst>
      <p:tags r:id="rId1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搜索词情况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388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4" name="图片占位符 3" descr="d8ae37c3-e909-11f0-9113-b28296787557"/>
          <p:cNvPicPr>
            <a:picLocks noChangeAspect="1"/>
          </p:cNvPicPr>
          <p:nvPr>
            <p:ph type="pic" idx="16389"/>
            <p:custDataLst>
              <p:tags r:id="rId3"/>
            </p:custDataLst>
          </p:nvPr>
        </p:nvPicPr>
        <p:blipFill>
          <a:blip r:embed="rId4"/>
          <a:srcRect l="14667" t="8571"/>
          <a:stretch>
            <a:fillRect/>
          </a:stretch>
        </p:blipFill>
        <p:spPr>
          <a:xfrm>
            <a:off x="609600" y="1524000"/>
            <a:ext cx="5334000" cy="3810000"/>
          </a:xfrm>
          <a:custGeom>
            <a:avLst/>
            <a:gdLst>
              <a:gd name="connisteX0" fmla="*/ 0 w 5334000"/>
              <a:gd name="connsiteY0" fmla="*/ 203200 h 3810000"/>
              <a:gd name="connisteX1" fmla="*/ 203200 w 5334000"/>
              <a:gd name="connsiteY1" fmla="*/ 0 h 3810000"/>
              <a:gd name="connisteX2" fmla="*/ 5130800 w 5334000"/>
              <a:gd name="connsiteY2" fmla="*/ 0 h 3810000"/>
              <a:gd name="connisteX3" fmla="*/ 5334000 w 5334000"/>
              <a:gd name="connsiteY3" fmla="*/ 203200 h 3810000"/>
              <a:gd name="connisteX4" fmla="*/ 5334000 w 5334000"/>
              <a:gd name="connsiteY4" fmla="*/ 3810000 h 3810000"/>
              <a:gd name="connisteX5" fmla="*/ 0 w 5334000"/>
              <a:gd name="connsiteY5" fmla="*/ 3810000 h 3810000"/>
              <a:gd name="connisteX6" fmla="*/ 0 w 5334000"/>
              <a:gd name="connsiteY6" fmla="*/ 203200 h 3810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3810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3810000"/>
                </a:lnTo>
                <a:lnTo>
                  <a:pt x="0" y="38100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关键词分析市场竞争</a:t>
            </a:r>
            <a:endParaRPr lang="zh-CN" altLang="en-US"/>
          </a:p>
        </p:txBody>
      </p:sp>
      <p:sp>
        <p:nvSpPr>
          <p:cNvPr id="6" name="装饰  4"/>
          <p:cNvSpPr>
            <a:spLocks noGrp="1"/>
          </p:cNvSpPr>
          <p:nvPr>
            <p:ph type="body" idx="16390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7" name="图片占位符 6" descr="d8ae37e6-e909-11f0-9113-b28296787557"/>
          <p:cNvPicPr>
            <a:picLocks noChangeAspect="1"/>
          </p:cNvPicPr>
          <p:nvPr>
            <p:ph type="pic" idx="16391"/>
            <p:custDataLst>
              <p:tags r:id="rId7"/>
            </p:custDataLst>
          </p:nvPr>
        </p:nvPicPr>
        <p:blipFill>
          <a:blip r:embed="rId8"/>
          <a:srcRect l="30622" t="23833" b="1833"/>
          <a:stretch>
            <a:fillRect/>
          </a:stretch>
        </p:blipFill>
        <p:spPr>
          <a:xfrm>
            <a:off x="6248400" y="1524000"/>
            <a:ext cx="5334000" cy="3810000"/>
          </a:xfrm>
          <a:custGeom>
            <a:avLst/>
            <a:gdLst>
              <a:gd name="connisteX0" fmla="*/ 0 w 5334000"/>
              <a:gd name="connsiteY0" fmla="*/ 203200 h 3810000"/>
              <a:gd name="connisteX1" fmla="*/ 203200 w 5334000"/>
              <a:gd name="connsiteY1" fmla="*/ 0 h 3810000"/>
              <a:gd name="connisteX2" fmla="*/ 5130800 w 5334000"/>
              <a:gd name="connsiteY2" fmla="*/ 0 h 3810000"/>
              <a:gd name="connisteX3" fmla="*/ 5334000 w 5334000"/>
              <a:gd name="connsiteY3" fmla="*/ 203200 h 3810000"/>
              <a:gd name="connisteX4" fmla="*/ 5334000 w 5334000"/>
              <a:gd name="connsiteY4" fmla="*/ 3810000 h 3810000"/>
              <a:gd name="connisteX5" fmla="*/ 0 w 5334000"/>
              <a:gd name="connsiteY5" fmla="*/ 3810000 h 3810000"/>
              <a:gd name="connisteX6" fmla="*/ 0 w 5334000"/>
              <a:gd name="connsiteY6" fmla="*/ 203200 h 3810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3810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3810000"/>
                </a:lnTo>
                <a:lnTo>
                  <a:pt x="0" y="38100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8" name="文本占位符 7"/>
          <p:cNvSpPr>
            <a:spLocks noGrp="1"/>
          </p:cNvSpPr>
          <p:nvPr>
            <p:ph type="body" idx="16387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分析关键词市场趋势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产品评分情况分析</a:t>
            </a:r>
            <a:endParaRPr lang="zh-CN" altLang="en-US"/>
          </a:p>
        </p:txBody>
      </p:sp>
      <p:pic>
        <p:nvPicPr>
          <p:cNvPr id="3" name="内容占位符 2" descr="d8b4bb97-e909-11f0-8066-cebcd847b490"/>
          <p:cNvPicPr>
            <a:picLocks noChangeAspect="1"/>
          </p:cNvPicPr>
          <p:nvPr>
            <p:ph idx="16388"/>
            <p:custDataLst>
              <p:tags r:id="rId2"/>
            </p:custDataLst>
          </p:nvPr>
        </p:nvPicPr>
        <p:blipFill>
          <a:blip r:embed="rId3"/>
          <a:srcRect l="10573" r="10573"/>
          <a:stretch>
            <a:fillRect/>
          </a:stretch>
        </p:blipFill>
        <p:spPr>
          <a:xfrm>
            <a:off x="609600" y="1524000"/>
            <a:ext cx="5588000" cy="4724400"/>
          </a:xfrm>
          <a:custGeom>
            <a:avLst/>
            <a:gdLst>
              <a:gd name="connisteX0" fmla="*/ 0 w 5588000"/>
              <a:gd name="connsiteY0" fmla="*/ 203200 h 4724400"/>
              <a:gd name="connisteX1" fmla="*/ 203200 w 5588000"/>
              <a:gd name="connsiteY1" fmla="*/ 0 h 4724400"/>
              <a:gd name="connisteX2" fmla="*/ 5384800 w 5588000"/>
              <a:gd name="connsiteY2" fmla="*/ 0 h 4724400"/>
              <a:gd name="connisteX3" fmla="*/ 5588000 w 5588000"/>
              <a:gd name="connsiteY3" fmla="*/ 203200 h 4724400"/>
              <a:gd name="connisteX4" fmla="*/ 5588000 w 5588000"/>
              <a:gd name="connsiteY4" fmla="*/ 4521200 h 4724400"/>
              <a:gd name="connisteX5" fmla="*/ 5384800 w 5588000"/>
              <a:gd name="connsiteY5" fmla="*/ 4724400 h 4724400"/>
              <a:gd name="connisteX6" fmla="*/ 203200 w 5588000"/>
              <a:gd name="connsiteY6" fmla="*/ 4724400 h 4724400"/>
              <a:gd name="connisteX7" fmla="*/ 0 w 5588000"/>
              <a:gd name="connsiteY7" fmla="*/ 4521200 h 4724400"/>
              <a:gd name="connisteX8" fmla="*/ 0 w 55880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5880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384800" y="0"/>
                </a:lnTo>
                <a:cubicBezTo>
                  <a:pt x="5497024" y="0"/>
                  <a:pt x="5588000" y="90976"/>
                  <a:pt x="5588000" y="203200"/>
                </a:cubicBezTo>
                <a:lnTo>
                  <a:pt x="5588000" y="4521200"/>
                </a:lnTo>
                <a:cubicBezTo>
                  <a:pt x="5588000" y="4633424"/>
                  <a:pt x="5497024" y="4724400"/>
                  <a:pt x="53848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分析产品评分与买家关注点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分析产品整体评分，洞察是否存在显著痛点，明确买家关注焦点，为选品提供有力依据。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卖家分布情况</a:t>
            </a:r>
            <a:endParaRPr lang="zh-CN" altLang="en-US"/>
          </a:p>
        </p:txBody>
      </p:sp>
      <p:pic>
        <p:nvPicPr>
          <p:cNvPr id="3" name="内容占位符 2" descr="daebdac4-e909-11f0-87f5-ca731341dc83"/>
          <p:cNvPicPr>
            <a:picLocks noChangeAspect="1"/>
          </p:cNvPicPr>
          <p:nvPr>
            <p:ph idx="16388"/>
            <p:custDataLst>
              <p:tags r:id="rId2"/>
            </p:custDataLst>
          </p:nvPr>
        </p:nvPicPr>
        <p:blipFill>
          <a:blip r:embed="rId3"/>
          <a:srcRect t="327" b="327"/>
          <a:stretch>
            <a:fillRect/>
          </a:stretch>
        </p:blipFill>
        <p:spPr>
          <a:xfrm>
            <a:off x="609600" y="609600"/>
            <a:ext cx="10972800" cy="3251200"/>
          </a:xfrm>
          <a:custGeom>
            <a:avLst/>
            <a:gdLst>
              <a:gd name="connisteX0" fmla="*/ 0 w 10972800"/>
              <a:gd name="connsiteY0" fmla="*/ 203200 h 3251200"/>
              <a:gd name="connisteX1" fmla="*/ 203200 w 10972800"/>
              <a:gd name="connsiteY1" fmla="*/ 0 h 3251200"/>
              <a:gd name="connisteX2" fmla="*/ 10769600 w 10972800"/>
              <a:gd name="connsiteY2" fmla="*/ 0 h 3251200"/>
              <a:gd name="connisteX3" fmla="*/ 10972800 w 10972800"/>
              <a:gd name="connsiteY3" fmla="*/ 203200 h 3251200"/>
              <a:gd name="connisteX4" fmla="*/ 10972800 w 10972800"/>
              <a:gd name="connsiteY4" fmla="*/ 3048000 h 3251200"/>
              <a:gd name="connisteX5" fmla="*/ 10769600 w 10972800"/>
              <a:gd name="connsiteY5" fmla="*/ 3251200 h 3251200"/>
              <a:gd name="connisteX6" fmla="*/ 203200 w 10972800"/>
              <a:gd name="connsiteY6" fmla="*/ 3251200 h 3251200"/>
              <a:gd name="connisteX7" fmla="*/ 0 w 10972800"/>
              <a:gd name="connsiteY7" fmla="*/ 3048000 h 3251200"/>
              <a:gd name="connisteX8" fmla="*/ 0 w 10972800"/>
              <a:gd name="connsiteY8" fmla="*/ 203200 h 3251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251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048000"/>
                </a:lnTo>
                <a:cubicBezTo>
                  <a:pt x="10972800" y="3160224"/>
                  <a:pt x="10881824" y="3251200"/>
                  <a:pt x="10769600" y="3251200"/>
                </a:cubicBezTo>
                <a:lnTo>
                  <a:pt x="203200" y="3251200"/>
                </a:lnTo>
                <a:cubicBezTo>
                  <a:pt x="90976" y="3251200"/>
                  <a:pt x="0" y="3160224"/>
                  <a:pt x="0" y="30480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分析中国卖家市场风险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通过分析中国卖家在市场中的占比，可评估竞争程度，进而判断是否存在价格战风险。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6386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8"/>
            <p:custDataLst>
              <p:tags r:id="rId3"/>
            </p:custDataLst>
          </p:nvPr>
        </p:nvSpPr>
        <p:spPr/>
        <p:txBody>
          <a:bodyPr/>
          <a:p>
            <a:r>
              <a:rPr lang="en-US" altLang="en-US"/>
              <a:t>01</a:t>
            </a:r>
            <a:endParaRPr lang="en-US" altLang="en-US"/>
          </a:p>
        </p:txBody>
      </p:sp>
      <p:sp>
        <p:nvSpPr>
          <p:cNvPr id="5" name="装饰  3"/>
          <p:cNvSpPr>
            <a:spLocks noGrp="1"/>
          </p:cNvSpPr>
          <p:nvPr>
            <p:ph type="body" idx="16399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市场筛选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90"/>
            <p:custDataLst>
              <p:tags r:id="rId6"/>
            </p:custDataLst>
          </p:nvPr>
        </p:nvSpPr>
        <p:spPr/>
        <p:txBody>
          <a:bodyPr/>
          <a:p>
            <a:r>
              <a:rPr lang="en-US" altLang="en-US"/>
              <a:t>02</a:t>
            </a:r>
            <a:endParaRPr lang="en-US" altLang="en-US"/>
          </a:p>
        </p:txBody>
      </p:sp>
      <p:sp>
        <p:nvSpPr>
          <p:cNvPr id="8" name="装饰  6"/>
          <p:cNvSpPr>
            <a:spLocks noGrp="1"/>
          </p:cNvSpPr>
          <p:nvPr>
            <p:ph type="body" idx="16400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产品开发途径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2"/>
            <p:custDataLst>
              <p:tags r:id="rId9"/>
            </p:custDataLst>
          </p:nvPr>
        </p:nvSpPr>
        <p:spPr/>
        <p:txBody>
          <a:bodyPr/>
          <a:p>
            <a:r>
              <a:rPr lang="en-US" altLang="en-US"/>
              <a:t>03</a:t>
            </a:r>
            <a:endParaRPr lang="en-US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401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市场情况分析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4"/>
            <p:custDataLst>
              <p:tags r:id="rId12"/>
            </p:custDataLst>
          </p:nvPr>
        </p:nvSpPr>
        <p:spPr/>
        <p:txBody>
          <a:bodyPr/>
          <a:p>
            <a:r>
              <a:rPr lang="en-US" altLang="en-US"/>
              <a:t>04</a:t>
            </a:r>
            <a:endParaRPr lang="en-US" altLang="en-US"/>
          </a:p>
        </p:txBody>
      </p:sp>
      <p:sp>
        <p:nvSpPr>
          <p:cNvPr id="14" name="装饰  2"/>
          <p:cNvSpPr>
            <a:spLocks noGrp="1"/>
          </p:cNvSpPr>
          <p:nvPr>
            <p:ph type="body" idx="16402"/>
            <p:custDataLst>
              <p:tags r:id="rId13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3"/>
            <p:custDataLst>
              <p:tags r:id="rId14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物流选择</a:t>
            </a:r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6"/>
            <p:custDataLst>
              <p:tags r:id="rId15"/>
            </p:custDataLst>
          </p:nvPr>
        </p:nvSpPr>
        <p:spPr/>
        <p:txBody>
          <a:bodyPr/>
          <a:p>
            <a:r>
              <a:rPr lang="en-US" altLang="en-US"/>
              <a:t>05</a:t>
            </a:r>
            <a:endParaRPr lang="en-US" altLang="en-US"/>
          </a:p>
        </p:txBody>
      </p:sp>
      <p:sp>
        <p:nvSpPr>
          <p:cNvPr id="17" name="装饰  5"/>
          <p:cNvSpPr>
            <a:spLocks noGrp="1"/>
          </p:cNvSpPr>
          <p:nvPr>
            <p:ph type="body" idx="16403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5"/>
            <p:custDataLst>
              <p:tags r:id="rId17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供应商查找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8"/>
            <p:custDataLst>
              <p:tags r:id="rId18"/>
            </p:custDataLst>
          </p:nvPr>
        </p:nvSpPr>
        <p:spPr/>
        <p:txBody>
          <a:bodyPr/>
          <a:p>
            <a:r>
              <a:rPr lang="en-US" altLang="en-US"/>
              <a:t>06</a:t>
            </a:r>
            <a:endParaRPr lang="en-US" altLang="en-US"/>
          </a:p>
        </p:txBody>
      </p:sp>
      <p:sp>
        <p:nvSpPr>
          <p:cNvPr id="20" name="装饰  8"/>
          <p:cNvSpPr>
            <a:spLocks noGrp="1"/>
          </p:cNvSpPr>
          <p:nvPr>
            <p:ph type="body" idx="16404"/>
            <p:custDataLst>
              <p:tags r:id="rId19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7"/>
            <p:custDataLst>
              <p:tags r:id="rId20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细分款式产品分析</a:t>
            </a:r>
            <a:endParaRPr lang="zh-CN" altLang="en-US"/>
          </a:p>
        </p:txBody>
      </p:sp>
    </p:spTree>
    <p:custDataLst>
      <p:tags r:id="rId2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物流方式分析</a:t>
            </a:r>
            <a:endParaRPr lang="zh-CN" altLang="en-US"/>
          </a:p>
        </p:txBody>
      </p:sp>
      <p:pic>
        <p:nvPicPr>
          <p:cNvPr id="3" name="内容占位符 2" descr="db5a5ebb-e909-11f0-ada1-8eac31312d21"/>
          <p:cNvPicPr>
            <a:picLocks noChangeAspect="1"/>
          </p:cNvPicPr>
          <p:nvPr>
            <p:ph idx="16388"/>
            <p:custDataLst>
              <p:tags r:id="rId2"/>
            </p:custDataLst>
          </p:nvPr>
        </p:nvPicPr>
        <p:blipFill>
          <a:blip r:embed="rId3"/>
          <a:srcRect t="2655" b="2655"/>
          <a:stretch>
            <a:fillRect/>
          </a:stretch>
        </p:blipFill>
        <p:spPr>
          <a:xfrm>
            <a:off x="609600" y="1524000"/>
            <a:ext cx="10972800" cy="3098800"/>
          </a:xfrm>
          <a:custGeom>
            <a:avLst/>
            <a:gdLst>
              <a:gd name="connisteX0" fmla="*/ 0 w 10972800"/>
              <a:gd name="connsiteY0" fmla="*/ 203200 h 3098800"/>
              <a:gd name="connisteX1" fmla="*/ 203200 w 10972800"/>
              <a:gd name="connsiteY1" fmla="*/ 0 h 3098800"/>
              <a:gd name="connisteX2" fmla="*/ 10769600 w 10972800"/>
              <a:gd name="connsiteY2" fmla="*/ 0 h 3098800"/>
              <a:gd name="connisteX3" fmla="*/ 10972800 w 10972800"/>
              <a:gd name="connsiteY3" fmla="*/ 203200 h 3098800"/>
              <a:gd name="connisteX4" fmla="*/ 10972800 w 10972800"/>
              <a:gd name="connsiteY4" fmla="*/ 2895600 h 3098800"/>
              <a:gd name="connisteX5" fmla="*/ 10769600 w 10972800"/>
              <a:gd name="connsiteY5" fmla="*/ 3098800 h 3098800"/>
              <a:gd name="connisteX6" fmla="*/ 203200 w 10972800"/>
              <a:gd name="connsiteY6" fmla="*/ 3098800 h 3098800"/>
              <a:gd name="connisteX7" fmla="*/ 0 w 10972800"/>
              <a:gd name="connsiteY7" fmla="*/ 2895600 h 3098800"/>
              <a:gd name="connisteX8" fmla="*/ 0 w 10972800"/>
              <a:gd name="connsiteY8" fmla="*/ 203200 h 309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09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895600"/>
                </a:lnTo>
                <a:cubicBezTo>
                  <a:pt x="10972800" y="3007824"/>
                  <a:pt x="10881824" y="3098800"/>
                  <a:pt x="10769600" y="3098800"/>
                </a:cubicBezTo>
                <a:lnTo>
                  <a:pt x="203200" y="3098800"/>
                </a:lnTo>
                <a:cubicBezTo>
                  <a:pt x="90976" y="3098800"/>
                  <a:pt x="0" y="3007824"/>
                  <a:pt x="0" y="2895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自发货市场优势分析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通过对比两种物流方式占比，分析自发货成本与时效，判断其在该市场是否具备竞争优势。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市场目前趋势及未来是否持久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当前市场热门趋势</a:t>
            </a:r>
            <a:endParaRPr lang="zh-CN" altLang="en-US"/>
          </a:p>
        </p:txBody>
      </p:sp>
      <p:sp>
        <p:nvSpPr>
          <p:cNvPr id="4" name="装饰  2"/>
          <p:cNvSpPr>
            <a:spLocks noGrp="1"/>
          </p:cNvSpPr>
          <p:nvPr>
            <p:ph type="body" idx="16392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当前市场上，健康、环保、智能化产品成为热门趋势，消费者关注度持续上升。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趋势背后的驱动因素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3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这些趋势的兴起，主要受到消费者需求升级、技术进步和政策支持等多重因素的驱动。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90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未来趋势持久性分析</a:t>
            </a:r>
            <a:endParaRPr lang="zh-CN" altLang="en-US"/>
          </a:p>
        </p:txBody>
      </p:sp>
      <p:sp>
        <p:nvSpPr>
          <p:cNvPr id="10" name="装饰  8"/>
          <p:cNvSpPr>
            <a:spLocks noGrp="1"/>
          </p:cNvSpPr>
          <p:nvPr>
            <p:ph type="body" idx="16394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1"/>
            <p:custDataLst>
              <p:tags r:id="rId10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健康、环保、智能化趋势预计将持续，产品形态和市场需求将随技术与消费者偏好变化。</a:t>
            </a:r>
            <a:endParaRPr lang="zh-CN" altLang="en-US"/>
          </a:p>
        </p:txBody>
      </p:sp>
    </p:spTree>
    <p:custDataLst>
      <p:tags r:id="rId1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物流选择</a:t>
            </a:r>
            <a:endParaRPr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04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不同运输方式利润测算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392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4" name="图片占位符 3" descr="d8e4389b-e909-11f0-8066-cebcd847b490"/>
          <p:cNvPicPr>
            <a:picLocks noChangeAspect="1"/>
          </p:cNvPicPr>
          <p:nvPr>
            <p:ph type="pic" idx="16393"/>
            <p:custDataLst>
              <p:tags r:id="rId3"/>
            </p:custDataLst>
          </p:nvPr>
        </p:nvPicPr>
        <p:blipFill>
          <a:blip r:embed="rId4"/>
          <a:srcRect l="29919" b="28889"/>
          <a:stretch>
            <a:fillRect/>
          </a:stretch>
        </p:blipFill>
        <p:spPr>
          <a:xfrm>
            <a:off x="609600" y="1524000"/>
            <a:ext cx="3454400" cy="2336800"/>
          </a:xfrm>
          <a:custGeom>
            <a:avLst/>
            <a:gdLst>
              <a:gd name="connisteX0" fmla="*/ 0 w 3454400"/>
              <a:gd name="connsiteY0" fmla="*/ 203200 h 2336800"/>
              <a:gd name="connisteX1" fmla="*/ 203200 w 3454400"/>
              <a:gd name="connsiteY1" fmla="*/ 0 h 2336800"/>
              <a:gd name="connisteX2" fmla="*/ 3251200 w 3454400"/>
              <a:gd name="connsiteY2" fmla="*/ 0 h 2336800"/>
              <a:gd name="connisteX3" fmla="*/ 3454400 w 3454400"/>
              <a:gd name="connsiteY3" fmla="*/ 203200 h 2336800"/>
              <a:gd name="connisteX4" fmla="*/ 3454400 w 3454400"/>
              <a:gd name="connsiteY4" fmla="*/ 2336800 h 2336800"/>
              <a:gd name="connisteX5" fmla="*/ 0 w 3454400"/>
              <a:gd name="connsiteY5" fmla="*/ 2336800 h 2336800"/>
              <a:gd name="connisteX6" fmla="*/ 0 w 34544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空运利润分析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空运速度快但成本高，适合高价值、小批量商品，测算时需考虑高运费对利润的压缩。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4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8" name="图片占位符 7" descr="d8e43690-e909-11f0-8066-cebcd847b490"/>
          <p:cNvPicPr>
            <a:picLocks noChangeAspect="1"/>
          </p:cNvPicPr>
          <p:nvPr>
            <p:ph type="pic" idx="16395"/>
            <p:custDataLst>
              <p:tags r:id="rId8"/>
            </p:custDataLst>
          </p:nvPr>
        </p:nvPicPr>
        <p:blipFill>
          <a:blip r:embed="rId9"/>
          <a:srcRect l="15533" t="42778" r="42266" b="9167"/>
          <a:stretch>
            <a:fillRect/>
          </a:stretch>
        </p:blipFill>
        <p:spPr>
          <a:xfrm>
            <a:off x="4368800" y="3911600"/>
            <a:ext cx="3454400" cy="2336800"/>
          </a:xfrm>
          <a:custGeom>
            <a:avLst/>
            <a:gdLst>
              <a:gd name="connisteX0" fmla="*/ 0 w 3454400"/>
              <a:gd name="connsiteY0" fmla="*/ 0 h 2336800"/>
              <a:gd name="connisteX1" fmla="*/ 3454400 w 3454400"/>
              <a:gd name="connsiteY1" fmla="*/ 0 h 2336800"/>
              <a:gd name="connisteX2" fmla="*/ 3454400 w 3454400"/>
              <a:gd name="connsiteY2" fmla="*/ 2133600 h 2336800"/>
              <a:gd name="connisteX3" fmla="*/ 3251200 w 3454400"/>
              <a:gd name="connsiteY3" fmla="*/ 2336800 h 2336800"/>
              <a:gd name="connisteX4" fmla="*/ 203200 w 3454400"/>
              <a:gd name="connsiteY4" fmla="*/ 2336800 h 2336800"/>
              <a:gd name="connisteX5" fmla="*/ 0 w 3454400"/>
              <a:gd name="connsiteY5" fmla="*/ 2133600 h 2336800"/>
              <a:gd name="connisteX6" fmla="*/ 0 w 3454400"/>
              <a:gd name="connsiteY6" fmla="*/ 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36800">
                <a:moveTo>
                  <a:pt x="0" y="0"/>
                </a:moveTo>
                <a:lnTo>
                  <a:pt x="3454400" y="0"/>
                </a:lnTo>
                <a:lnTo>
                  <a:pt x="3454400" y="2133600"/>
                </a:lnTo>
                <a:cubicBezTo>
                  <a:pt x="3454400" y="2245824"/>
                  <a:pt x="3363424" y="2336800"/>
                  <a:pt x="325120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海运利润分析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海运成本低但耗时长，适合大批量、低价值商品，需评估长时间运输对资金周转的影响。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6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12" name="图片占位符 11" descr="d8e43702-e909-11f0-8066-cebcd847b490"/>
          <p:cNvPicPr>
            <a:picLocks noChangeAspect="1"/>
          </p:cNvPicPr>
          <p:nvPr>
            <p:ph type="pic" idx="16397"/>
            <p:custDataLst>
              <p:tags r:id="rId13"/>
            </p:custDataLst>
          </p:nvPr>
        </p:nvPicPr>
        <p:blipFill>
          <a:blip r:embed="rId14"/>
          <a:srcRect t="13374"/>
          <a:stretch>
            <a:fillRect/>
          </a:stretch>
        </p:blipFill>
        <p:spPr>
          <a:xfrm>
            <a:off x="8128000" y="1524000"/>
            <a:ext cx="3454400" cy="2336800"/>
          </a:xfrm>
          <a:custGeom>
            <a:avLst/>
            <a:gdLst>
              <a:gd name="connisteX0" fmla="*/ 0 w 3454400"/>
              <a:gd name="connsiteY0" fmla="*/ 203200 h 2336800"/>
              <a:gd name="connisteX1" fmla="*/ 203200 w 3454400"/>
              <a:gd name="connsiteY1" fmla="*/ 0 h 2336800"/>
              <a:gd name="connisteX2" fmla="*/ 3251200 w 3454400"/>
              <a:gd name="connsiteY2" fmla="*/ 0 h 2336800"/>
              <a:gd name="connisteX3" fmla="*/ 3454400 w 3454400"/>
              <a:gd name="connsiteY3" fmla="*/ 203200 h 2336800"/>
              <a:gd name="connisteX4" fmla="*/ 3454400 w 3454400"/>
              <a:gd name="connsiteY4" fmla="*/ 2336800 h 2336800"/>
              <a:gd name="connisteX5" fmla="*/ 0 w 3454400"/>
              <a:gd name="connsiteY5" fmla="*/ 2336800 h 2336800"/>
              <a:gd name="connisteX6" fmla="*/ 0 w 34544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陆运利润分析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陆运灵活且成本适中，适合中短途运输，需结合运输距离和货物特性来测算利润。</a:t>
            </a:r>
            <a:endParaRPr lang="zh-CN" altLang="en-US"/>
          </a:p>
        </p:txBody>
      </p:sp>
    </p:spTree>
    <p:custDataLst>
      <p:tags r:id="rId17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供应商查找</a:t>
            </a:r>
            <a:endParaRPr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05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产品起订量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392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4" name="图片占位符 3" descr="d8ebdd71-e909-11f0-9113-b28296787557"/>
          <p:cNvPicPr>
            <a:picLocks noChangeAspect="1"/>
          </p:cNvPicPr>
          <p:nvPr>
            <p:ph type="pic" idx="16393"/>
            <p:custDataLst>
              <p:tags r:id="rId3"/>
            </p:custDataLst>
          </p:nvPr>
        </p:nvPicPr>
        <p:blipFill>
          <a:blip r:embed="rId4"/>
          <a:srcRect l="13194" r="13194"/>
          <a:stretch>
            <a:fillRect/>
          </a:stretch>
        </p:blipFill>
        <p:spPr>
          <a:xfrm>
            <a:off x="609600" y="1524000"/>
            <a:ext cx="3454400" cy="2641600"/>
          </a:xfrm>
          <a:custGeom>
            <a:avLst/>
            <a:gdLst>
              <a:gd name="connisteX0" fmla="*/ 0 w 3454400"/>
              <a:gd name="connsiteY0" fmla="*/ 203200 h 2641600"/>
              <a:gd name="connisteX1" fmla="*/ 203200 w 3454400"/>
              <a:gd name="connsiteY1" fmla="*/ 0 h 2641600"/>
              <a:gd name="connisteX2" fmla="*/ 3251200 w 3454400"/>
              <a:gd name="connsiteY2" fmla="*/ 0 h 2641600"/>
              <a:gd name="connisteX3" fmla="*/ 3454400 w 3454400"/>
              <a:gd name="connsiteY3" fmla="*/ 203200 h 2641600"/>
              <a:gd name="connisteX4" fmla="*/ 3454400 w 3454400"/>
              <a:gd name="connsiteY4" fmla="*/ 2641600 h 2641600"/>
              <a:gd name="connisteX5" fmla="*/ 0 w 3454400"/>
              <a:gd name="connsiteY5" fmla="*/ 2641600 h 2641600"/>
              <a:gd name="connisteX6" fmla="*/ 0 w 3454400"/>
              <a:gd name="connsiteY6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641600"/>
                </a:lnTo>
                <a:lnTo>
                  <a:pt x="0" y="26416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起订量定义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产品起订量是供应商设定的，客户下单时需满足的最低产品数量要求。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4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8" name="图片占位符 7" descr="d8ebddc6-e909-11f0-9113-b28296787557"/>
          <p:cNvPicPr>
            <a:picLocks noChangeAspect="1"/>
          </p:cNvPicPr>
          <p:nvPr>
            <p:ph type="pic" idx="16395"/>
            <p:custDataLst>
              <p:tags r:id="rId8"/>
            </p:custDataLst>
          </p:nvPr>
        </p:nvPicPr>
        <p:blipFill>
          <a:blip r:embed="rId9"/>
          <a:srcRect l="6410" r="6410"/>
          <a:stretch>
            <a:fillRect/>
          </a:stretch>
        </p:blipFill>
        <p:spPr>
          <a:xfrm>
            <a:off x="4368800" y="1524000"/>
            <a:ext cx="3454400" cy="2641600"/>
          </a:xfrm>
          <a:custGeom>
            <a:avLst/>
            <a:gdLst>
              <a:gd name="connisteX0" fmla="*/ 0 w 3454400"/>
              <a:gd name="connsiteY0" fmla="*/ 203200 h 2641600"/>
              <a:gd name="connisteX1" fmla="*/ 203200 w 3454400"/>
              <a:gd name="connsiteY1" fmla="*/ 0 h 2641600"/>
              <a:gd name="connisteX2" fmla="*/ 3251200 w 3454400"/>
              <a:gd name="connsiteY2" fmla="*/ 0 h 2641600"/>
              <a:gd name="connisteX3" fmla="*/ 3454400 w 3454400"/>
              <a:gd name="connsiteY3" fmla="*/ 203200 h 2641600"/>
              <a:gd name="connisteX4" fmla="*/ 3454400 w 3454400"/>
              <a:gd name="connsiteY4" fmla="*/ 2641600 h 2641600"/>
              <a:gd name="connisteX5" fmla="*/ 0 w 3454400"/>
              <a:gd name="connsiteY5" fmla="*/ 2641600 h 2641600"/>
              <a:gd name="connisteX6" fmla="*/ 0 w 3454400"/>
              <a:gd name="connsiteY6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641600"/>
                </a:lnTo>
                <a:lnTo>
                  <a:pt x="0" y="26416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起订量影响因素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起订量受原材料成本、生产规模、工艺复杂度及供应商策略等多重因素影响。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6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12" name="图片占位符 11" descr="d8ebdc60-e909-11f0-9113-b28296787557"/>
          <p:cNvPicPr>
            <a:picLocks noChangeAspect="1"/>
          </p:cNvPicPr>
          <p:nvPr>
            <p:ph type="pic" idx="16397"/>
            <p:custDataLst>
              <p:tags r:id="rId13"/>
            </p:custDataLst>
          </p:nvPr>
        </p:nvPicPr>
        <p:blipFill>
          <a:blip r:embed="rId14"/>
          <a:srcRect l="6410" r="6410"/>
          <a:stretch>
            <a:fillRect/>
          </a:stretch>
        </p:blipFill>
        <p:spPr>
          <a:xfrm>
            <a:off x="8128000" y="1524000"/>
            <a:ext cx="3454400" cy="2641600"/>
          </a:xfrm>
          <a:custGeom>
            <a:avLst/>
            <a:gdLst>
              <a:gd name="connisteX0" fmla="*/ 0 w 3454400"/>
              <a:gd name="connsiteY0" fmla="*/ 203200 h 2641600"/>
              <a:gd name="connisteX1" fmla="*/ 203200 w 3454400"/>
              <a:gd name="connsiteY1" fmla="*/ 0 h 2641600"/>
              <a:gd name="connisteX2" fmla="*/ 3251200 w 3454400"/>
              <a:gd name="connsiteY2" fmla="*/ 0 h 2641600"/>
              <a:gd name="connisteX3" fmla="*/ 3454400 w 3454400"/>
              <a:gd name="connsiteY3" fmla="*/ 203200 h 2641600"/>
              <a:gd name="connisteX4" fmla="*/ 3454400 w 3454400"/>
              <a:gd name="connsiteY4" fmla="*/ 2641600 h 2641600"/>
              <a:gd name="connisteX5" fmla="*/ 0 w 3454400"/>
              <a:gd name="connsiteY5" fmla="*/ 2641600 h 2641600"/>
              <a:gd name="connisteX6" fmla="*/ 0 w 3454400"/>
              <a:gd name="connsiteY6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641600"/>
                </a:lnTo>
                <a:lnTo>
                  <a:pt x="0" y="26416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起订量谈判技巧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与供应商沟通时，可通过增加订单量、延长合作期限或预付定金等方式，争取降低起订量。</a:t>
            </a:r>
            <a:endParaRPr lang="zh-CN" altLang="en-US"/>
          </a:p>
        </p:txBody>
      </p:sp>
    </p:spTree>
    <p:custDataLst>
      <p:tags r:id="rId17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产品成本</a:t>
            </a:r>
            <a:endParaRPr lang="zh-CN" altLang="en-US"/>
          </a:p>
        </p:txBody>
      </p:sp>
      <p:pic>
        <p:nvPicPr>
          <p:cNvPr id="3" name="内容占位符 2" descr="db473e7b-e909-11f0-9113-b28296787557"/>
          <p:cNvPicPr>
            <a:picLocks noChangeAspect="1"/>
          </p:cNvPicPr>
          <p:nvPr>
            <p:ph idx="16388"/>
            <p:custDataLst>
              <p:tags r:id="rId2"/>
            </p:custDataLst>
          </p:nvPr>
        </p:nvPicPr>
        <p:blipFill>
          <a:blip r:embed="rId3"/>
          <a:srcRect t="529" b="529"/>
          <a:stretch>
            <a:fillRect/>
          </a:stretch>
        </p:blipFill>
        <p:spPr>
          <a:xfrm>
            <a:off x="609600" y="1524000"/>
            <a:ext cx="10972800" cy="3454400"/>
          </a:xfrm>
          <a:custGeom>
            <a:avLst/>
            <a:gdLst>
              <a:gd name="connisteX0" fmla="*/ 0 w 10972800"/>
              <a:gd name="connsiteY0" fmla="*/ 203200 h 3454400"/>
              <a:gd name="connisteX1" fmla="*/ 203200 w 10972800"/>
              <a:gd name="connsiteY1" fmla="*/ 0 h 3454400"/>
              <a:gd name="connisteX2" fmla="*/ 10769600 w 10972800"/>
              <a:gd name="connsiteY2" fmla="*/ 0 h 3454400"/>
              <a:gd name="connisteX3" fmla="*/ 10972800 w 10972800"/>
              <a:gd name="connsiteY3" fmla="*/ 203200 h 3454400"/>
              <a:gd name="connisteX4" fmla="*/ 10972800 w 10972800"/>
              <a:gd name="connsiteY4" fmla="*/ 3251200 h 3454400"/>
              <a:gd name="connisteX5" fmla="*/ 10769600 w 10972800"/>
              <a:gd name="connsiteY5" fmla="*/ 3454400 h 3454400"/>
              <a:gd name="connisteX6" fmla="*/ 203200 w 10972800"/>
              <a:gd name="connsiteY6" fmla="*/ 3454400 h 3454400"/>
              <a:gd name="connisteX7" fmla="*/ 0 w 10972800"/>
              <a:gd name="connsiteY7" fmla="*/ 3251200 h 3454400"/>
              <a:gd name="connisteX8" fmla="*/ 0 w 10972800"/>
              <a:gd name="connsiteY8" fmla="*/ 203200 h 345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45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251200"/>
                </a:lnTo>
                <a:cubicBezTo>
                  <a:pt x="10972800" y="3363424"/>
                  <a:pt x="10881824" y="3454400"/>
                  <a:pt x="10769600" y="3454400"/>
                </a:cubicBezTo>
                <a:lnTo>
                  <a:pt x="203200" y="3454400"/>
                </a:lnTo>
                <a:cubicBezTo>
                  <a:pt x="90976" y="3454400"/>
                  <a:pt x="0" y="3363424"/>
                  <a:pt x="0" y="32512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89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成本与利润率匹配性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需评估产品成本，分析在该成本下能否达成既定利润率，确保选品盈利性。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款式升级</a:t>
            </a:r>
            <a:endParaRPr lang="zh-CN" altLang="en-US"/>
          </a:p>
        </p:txBody>
      </p:sp>
      <p:pic>
        <p:nvPicPr>
          <p:cNvPr id="3" name="内容占位符 2" descr="dba3ca2e-e909-11f0-87f5-ca731341dc83"/>
          <p:cNvPicPr>
            <a:picLocks noChangeAspect="1"/>
          </p:cNvPicPr>
          <p:nvPr>
            <p:ph idx="16388"/>
            <p:custDataLst>
              <p:tags r:id="rId2"/>
            </p:custDataLst>
          </p:nvPr>
        </p:nvPicPr>
        <p:blipFill>
          <a:blip r:embed="rId3"/>
          <a:srcRect t="529" b="529"/>
          <a:stretch>
            <a:fillRect/>
          </a:stretch>
        </p:blipFill>
        <p:spPr>
          <a:xfrm>
            <a:off x="609600" y="2794000"/>
            <a:ext cx="10972800" cy="3454400"/>
          </a:xfrm>
          <a:custGeom>
            <a:avLst/>
            <a:gdLst>
              <a:gd name="connisteX0" fmla="*/ 0 w 10972800"/>
              <a:gd name="connsiteY0" fmla="*/ 203200 h 3454400"/>
              <a:gd name="connisteX1" fmla="*/ 203200 w 10972800"/>
              <a:gd name="connsiteY1" fmla="*/ 0 h 3454400"/>
              <a:gd name="connisteX2" fmla="*/ 10769600 w 10972800"/>
              <a:gd name="connsiteY2" fmla="*/ 0 h 3454400"/>
              <a:gd name="connisteX3" fmla="*/ 10972800 w 10972800"/>
              <a:gd name="connsiteY3" fmla="*/ 203200 h 3454400"/>
              <a:gd name="connisteX4" fmla="*/ 10972800 w 10972800"/>
              <a:gd name="connsiteY4" fmla="*/ 3251200 h 3454400"/>
              <a:gd name="connisteX5" fmla="*/ 10769600 w 10972800"/>
              <a:gd name="connsiteY5" fmla="*/ 3454400 h 3454400"/>
              <a:gd name="connisteX6" fmla="*/ 203200 w 10972800"/>
              <a:gd name="connsiteY6" fmla="*/ 3454400 h 3454400"/>
              <a:gd name="connisteX7" fmla="*/ 0 w 10972800"/>
              <a:gd name="connsiteY7" fmla="*/ 3251200 h 3454400"/>
              <a:gd name="connisteX8" fmla="*/ 0 w 10972800"/>
              <a:gd name="connsiteY8" fmla="*/ 203200 h 345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45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251200"/>
                </a:lnTo>
                <a:cubicBezTo>
                  <a:pt x="10972800" y="3363424"/>
                  <a:pt x="10881824" y="3454400"/>
                  <a:pt x="10769600" y="3454400"/>
                </a:cubicBezTo>
                <a:lnTo>
                  <a:pt x="203200" y="3454400"/>
                </a:lnTo>
                <a:cubicBezTo>
                  <a:pt x="90976" y="3454400"/>
                  <a:pt x="0" y="3363424"/>
                  <a:pt x="0" y="32512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89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现货解决痛点与款式升级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现货需确认是否已解决产品主要痛点，同时要考察其是否支持现有款式进行升级。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供货能力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389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4" name="图片占位符 3" descr="db834489-e909-11f0-ada1-8eac31312d21"/>
          <p:cNvPicPr>
            <a:picLocks noChangeAspect="1"/>
          </p:cNvPicPr>
          <p:nvPr>
            <p:ph type="pic" idx="16390"/>
            <p:custDataLst>
              <p:tags r:id="rId3"/>
            </p:custDataLst>
          </p:nvPr>
        </p:nvPicPr>
        <p:blipFill>
          <a:blip r:embed="rId4"/>
          <a:srcRect l="17619" r="17619"/>
          <a:stretch>
            <a:fillRect/>
          </a:stretch>
        </p:blipFill>
        <p:spPr>
          <a:xfrm>
            <a:off x="609600" y="1524000"/>
            <a:ext cx="3454400" cy="3810000"/>
          </a:xfrm>
          <a:custGeom>
            <a:avLst/>
            <a:gdLst>
              <a:gd name="connisteX0" fmla="*/ 0 w 3454400"/>
              <a:gd name="connsiteY0" fmla="*/ 203200 h 3810000"/>
              <a:gd name="connisteX1" fmla="*/ 203200 w 3454400"/>
              <a:gd name="connsiteY1" fmla="*/ 0 h 3810000"/>
              <a:gd name="connisteX2" fmla="*/ 3251200 w 3454400"/>
              <a:gd name="connsiteY2" fmla="*/ 0 h 3810000"/>
              <a:gd name="connisteX3" fmla="*/ 3454400 w 3454400"/>
              <a:gd name="connsiteY3" fmla="*/ 203200 h 3810000"/>
              <a:gd name="connisteX4" fmla="*/ 3454400 w 3454400"/>
              <a:gd name="connsiteY4" fmla="*/ 3810000 h 3810000"/>
              <a:gd name="connisteX5" fmla="*/ 0 w 3454400"/>
              <a:gd name="connsiteY5" fmla="*/ 3810000 h 3810000"/>
              <a:gd name="connisteX6" fmla="*/ 0 w 3454400"/>
              <a:gd name="connsiteY6" fmla="*/ 203200 h 3810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3810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810000"/>
                </a:lnTo>
                <a:lnTo>
                  <a:pt x="0" y="38100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是否能做到稳定供货</a:t>
            </a:r>
            <a:endParaRPr lang="zh-CN" altLang="en-US"/>
          </a:p>
        </p:txBody>
      </p:sp>
      <p:sp>
        <p:nvSpPr>
          <p:cNvPr id="6" name="装饰  4"/>
          <p:cNvSpPr>
            <a:spLocks noGrp="1"/>
          </p:cNvSpPr>
          <p:nvPr>
            <p:ph type="body" idx="16391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7" name="图片占位符 6" descr="db8344c9-e909-11f0-ada1-8eac31312d21"/>
          <p:cNvPicPr>
            <a:picLocks noChangeAspect="1"/>
          </p:cNvPicPr>
          <p:nvPr>
            <p:ph type="pic" idx="16392"/>
            <p:custDataLst>
              <p:tags r:id="rId7"/>
            </p:custDataLst>
          </p:nvPr>
        </p:nvPicPr>
        <p:blipFill>
          <a:blip r:embed="rId8"/>
          <a:srcRect t="21167" r="42067" b="667"/>
          <a:stretch>
            <a:fillRect/>
          </a:stretch>
        </p:blipFill>
        <p:spPr>
          <a:xfrm>
            <a:off x="4368800" y="1524000"/>
            <a:ext cx="3454400" cy="3810000"/>
          </a:xfrm>
          <a:custGeom>
            <a:avLst/>
            <a:gdLst>
              <a:gd name="connisteX0" fmla="*/ 0 w 3454400"/>
              <a:gd name="connsiteY0" fmla="*/ 203200 h 3810000"/>
              <a:gd name="connisteX1" fmla="*/ 203200 w 3454400"/>
              <a:gd name="connsiteY1" fmla="*/ 0 h 3810000"/>
              <a:gd name="connisteX2" fmla="*/ 3251200 w 3454400"/>
              <a:gd name="connsiteY2" fmla="*/ 0 h 3810000"/>
              <a:gd name="connisteX3" fmla="*/ 3454400 w 3454400"/>
              <a:gd name="connsiteY3" fmla="*/ 203200 h 3810000"/>
              <a:gd name="connisteX4" fmla="*/ 3454400 w 3454400"/>
              <a:gd name="connsiteY4" fmla="*/ 3810000 h 3810000"/>
              <a:gd name="connisteX5" fmla="*/ 0 w 3454400"/>
              <a:gd name="connsiteY5" fmla="*/ 3810000 h 3810000"/>
              <a:gd name="connisteX6" fmla="*/ 0 w 3454400"/>
              <a:gd name="connsiteY6" fmla="*/ 203200 h 3810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3810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810000"/>
                </a:lnTo>
                <a:lnTo>
                  <a:pt x="0" y="38100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8" name="文本占位符 7"/>
          <p:cNvSpPr>
            <a:spLocks noGrp="1"/>
          </p:cNvSpPr>
          <p:nvPr>
            <p:ph type="body" idx="16387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交货周期</a:t>
            </a:r>
            <a:endParaRPr lang="zh-CN" altLang="en-US"/>
          </a:p>
        </p:txBody>
      </p:sp>
      <p:sp>
        <p:nvSpPr>
          <p:cNvPr id="9" name="装饰  7"/>
          <p:cNvSpPr>
            <a:spLocks noGrp="1"/>
          </p:cNvSpPr>
          <p:nvPr>
            <p:ph type="body" idx="16393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10" name="图片占位符 9" descr="db83443f-e909-11f0-ada1-8eac31312d21"/>
          <p:cNvPicPr>
            <a:picLocks noChangeAspect="1"/>
          </p:cNvPicPr>
          <p:nvPr>
            <p:ph type="pic" idx="16394"/>
            <p:custDataLst>
              <p:tags r:id="rId11"/>
            </p:custDataLst>
          </p:nvPr>
        </p:nvPicPr>
        <p:blipFill>
          <a:blip r:embed="rId12"/>
          <a:srcRect t="702" b="702"/>
          <a:stretch>
            <a:fillRect/>
          </a:stretch>
        </p:blipFill>
        <p:spPr>
          <a:xfrm>
            <a:off x="8128000" y="1524000"/>
            <a:ext cx="3454400" cy="3810000"/>
          </a:xfrm>
          <a:custGeom>
            <a:avLst/>
            <a:gdLst>
              <a:gd name="connisteX0" fmla="*/ 0 w 3454400"/>
              <a:gd name="connsiteY0" fmla="*/ 203200 h 3810000"/>
              <a:gd name="connisteX1" fmla="*/ 203200 w 3454400"/>
              <a:gd name="connsiteY1" fmla="*/ 0 h 3810000"/>
              <a:gd name="connisteX2" fmla="*/ 3251200 w 3454400"/>
              <a:gd name="connsiteY2" fmla="*/ 0 h 3810000"/>
              <a:gd name="connisteX3" fmla="*/ 3454400 w 3454400"/>
              <a:gd name="connsiteY3" fmla="*/ 203200 h 3810000"/>
              <a:gd name="connisteX4" fmla="*/ 3454400 w 3454400"/>
              <a:gd name="connsiteY4" fmla="*/ 3810000 h 3810000"/>
              <a:gd name="connisteX5" fmla="*/ 0 w 3454400"/>
              <a:gd name="connsiteY5" fmla="*/ 3810000 h 3810000"/>
              <a:gd name="connisteX6" fmla="*/ 0 w 3454400"/>
              <a:gd name="connsiteY6" fmla="*/ 203200 h 3810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3810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810000"/>
                </a:lnTo>
                <a:lnTo>
                  <a:pt x="0" y="38100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1" name="文本占位符 10"/>
          <p:cNvSpPr>
            <a:spLocks noGrp="1"/>
          </p:cNvSpPr>
          <p:nvPr>
            <p:ph type="body" idx="16388"/>
            <p:custDataLst>
              <p:tags r:id="rId13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货款周期</a:t>
            </a:r>
            <a:endParaRPr lang="zh-CN" altLang="en-US"/>
          </a:p>
        </p:txBody>
      </p:sp>
    </p:spTree>
    <p:custDataLst>
      <p:tags r:id="rId14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细分款式产品分析</a:t>
            </a:r>
            <a:endParaRPr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06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市场筛选</a:t>
            </a:r>
            <a:endParaRPr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01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产品及产品款式是否存在专利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388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避免侵权的选品策略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若产品款式存在专利，企业可通过微调设计元素、更改款式细节等方式，有效避免侵权风险。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上架周期为1年内竞品销量分析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评估新品市场接受度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7"/>
            <p:custDataLst>
              <p:tags r:id="rId3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通过分析上架1年内竞品销量，可判断细分市场对新品的接受度及友好程度。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review分析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388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4" name="图片占位符 3" descr="d938b6e1-e909-11f0-afd3-2ea4359bf5ca"/>
          <p:cNvPicPr>
            <a:picLocks noChangeAspect="1"/>
          </p:cNvPicPr>
          <p:nvPr>
            <p:ph type="pic" idx="16389"/>
            <p:custDataLst>
              <p:tags r:id="rId3"/>
            </p:custDataLst>
          </p:nvPr>
        </p:nvPicPr>
        <p:blipFill>
          <a:blip r:embed="rId4"/>
          <a:srcRect l="12118" r="12118"/>
          <a:stretch>
            <a:fillRect/>
          </a:stretch>
        </p:blipFill>
        <p:spPr>
          <a:xfrm>
            <a:off x="914400" y="1828800"/>
            <a:ext cx="4724400" cy="350520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评估产品平均销量与留评策略</a:t>
            </a:r>
            <a:endParaRPr lang="zh-CN" altLang="en-US"/>
          </a:p>
        </p:txBody>
      </p:sp>
      <p:sp>
        <p:nvSpPr>
          <p:cNvPr id="6" name="装饰  4"/>
          <p:cNvSpPr>
            <a:spLocks noGrp="1"/>
          </p:cNvSpPr>
          <p:nvPr>
            <p:ph type="body" idx="16390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7" name="图片占位符 6" descr="d938b602-e909-11f0-afd3-2ea4359bf5ca"/>
          <p:cNvPicPr>
            <a:picLocks noChangeAspect="1"/>
          </p:cNvPicPr>
          <p:nvPr>
            <p:ph type="pic" idx="16391"/>
            <p:custDataLst>
              <p:tags r:id="rId7"/>
            </p:custDataLst>
          </p:nvPr>
        </p:nvPicPr>
        <p:blipFill>
          <a:blip r:embed="rId8"/>
          <a:srcRect l="40045" t="4202" r="2250" b="26847"/>
          <a:stretch>
            <a:fillRect/>
          </a:stretch>
        </p:blipFill>
        <p:spPr>
          <a:xfrm>
            <a:off x="6553200" y="1828800"/>
            <a:ext cx="4724400" cy="3505200"/>
          </a:xfrm>
          <a:prstGeom prst="rect">
            <a:avLst/>
          </a:prstGeom>
        </p:spPr>
      </p:pic>
      <p:sp>
        <p:nvSpPr>
          <p:cNvPr id="8" name="文本占位符 7"/>
          <p:cNvSpPr>
            <a:spLocks noGrp="1"/>
          </p:cNvSpPr>
          <p:nvPr>
            <p:ph type="body" idx="16387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痛卖点分析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竞品优势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390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4" name="图片占位符 3" descr="d9c4ee65-e909-11f0-9113-b28296787557"/>
          <p:cNvPicPr>
            <a:picLocks noChangeAspect="1"/>
          </p:cNvPicPr>
          <p:nvPr>
            <p:ph type="pic" idx="16391"/>
            <p:custDataLst>
              <p:tags r:id="rId3"/>
            </p:custDataLst>
          </p:nvPr>
        </p:nvPicPr>
        <p:blipFill>
          <a:blip r:embed="rId4"/>
          <a:srcRect l="37319" t="6250" r="181"/>
          <a:stretch>
            <a:fillRect/>
          </a:stretch>
        </p:blipFill>
        <p:spPr>
          <a:xfrm>
            <a:off x="2108200" y="1955800"/>
            <a:ext cx="2336800" cy="2336800"/>
          </a:xfrm>
          <a:custGeom>
            <a:avLst/>
            <a:gdLst>
              <a:gd name="connisteX0" fmla="*/ 0 w 2336800"/>
              <a:gd name="connsiteY0" fmla="*/ 1168400 h 2336800"/>
              <a:gd name="connisteX1" fmla="*/ 1168400 w 2336800"/>
              <a:gd name="connsiteY1" fmla="*/ 0 h 2336800"/>
              <a:gd name="connisteX2" fmla="*/ 1168400 w 2336800"/>
              <a:gd name="connsiteY2" fmla="*/ 0 h 2336800"/>
              <a:gd name="connisteX3" fmla="*/ 2336800 w 2336800"/>
              <a:gd name="connsiteY3" fmla="*/ 1168400 h 2336800"/>
              <a:gd name="connisteX4" fmla="*/ 2336800 w 2336800"/>
              <a:gd name="connsiteY4" fmla="*/ 1168400 h 2336800"/>
              <a:gd name="connisteX5" fmla="*/ 1168400 w 2336800"/>
              <a:gd name="connsiteY5" fmla="*/ 2336800 h 2336800"/>
              <a:gd name="connisteX6" fmla="*/ 1168400 w 2336800"/>
              <a:gd name="connsiteY6" fmla="*/ 2336800 h 2336800"/>
              <a:gd name="connisteX7" fmla="*/ 0 w 2336800"/>
              <a:gd name="connsiteY7" fmla="*/ 1168400 h 2336800"/>
              <a:gd name="connisteX8" fmla="*/ 0 w 2336800"/>
              <a:gd name="connsiteY8" fmla="*/ 11684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336800" h="2336800">
                <a:moveTo>
                  <a:pt x="0" y="1168400"/>
                </a:moveTo>
                <a:cubicBezTo>
                  <a:pt x="0" y="523110"/>
                  <a:pt x="523110" y="0"/>
                  <a:pt x="1168400" y="0"/>
                </a:cubicBezTo>
                <a:lnTo>
                  <a:pt x="1168400" y="0"/>
                </a:lnTo>
                <a:cubicBezTo>
                  <a:pt x="1813690" y="0"/>
                  <a:pt x="2336800" y="523110"/>
                  <a:pt x="2336800" y="1168400"/>
                </a:cubicBezTo>
                <a:lnTo>
                  <a:pt x="2336800" y="1168400"/>
                </a:lnTo>
                <a:cubicBezTo>
                  <a:pt x="2336800" y="1813690"/>
                  <a:pt x="1813690" y="2336800"/>
                  <a:pt x="1168400" y="2336800"/>
                </a:cubicBezTo>
                <a:lnTo>
                  <a:pt x="1168400" y="2336800"/>
                </a:lnTo>
                <a:cubicBezTo>
                  <a:pt x="523110" y="2336800"/>
                  <a:pt x="0" y="1813690"/>
                  <a:pt x="0" y="1168400"/>
                </a:cubicBezTo>
                <a:lnTo>
                  <a:pt x="0" y="11684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竞品卖点分析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分析竞品优势，提炼其产品描述和图片中的关键卖点。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2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8" name="图片占位符 7" descr="d9c4edbb-e909-11f0-9113-b28296787557"/>
          <p:cNvPicPr>
            <a:picLocks noChangeAspect="1"/>
          </p:cNvPicPr>
          <p:nvPr>
            <p:ph type="pic" idx="16393"/>
            <p:custDataLst>
              <p:tags r:id="rId8"/>
            </p:custDataLst>
          </p:nvPr>
        </p:nvPicPr>
        <p:blipFill>
          <a:blip r:embed="rId9"/>
          <a:srcRect l="16667" r="16667"/>
          <a:stretch>
            <a:fillRect/>
          </a:stretch>
        </p:blipFill>
        <p:spPr>
          <a:xfrm>
            <a:off x="7747000" y="1955800"/>
            <a:ext cx="2336800" cy="2336800"/>
          </a:xfrm>
          <a:custGeom>
            <a:avLst/>
            <a:gdLst>
              <a:gd name="connisteX0" fmla="*/ 0 w 2336800"/>
              <a:gd name="connsiteY0" fmla="*/ 1168400 h 2336800"/>
              <a:gd name="connisteX1" fmla="*/ 1168400 w 2336800"/>
              <a:gd name="connsiteY1" fmla="*/ 0 h 2336800"/>
              <a:gd name="connisteX2" fmla="*/ 1168400 w 2336800"/>
              <a:gd name="connsiteY2" fmla="*/ 0 h 2336800"/>
              <a:gd name="connisteX3" fmla="*/ 2336800 w 2336800"/>
              <a:gd name="connsiteY3" fmla="*/ 1168400 h 2336800"/>
              <a:gd name="connisteX4" fmla="*/ 2336800 w 2336800"/>
              <a:gd name="connsiteY4" fmla="*/ 1168400 h 2336800"/>
              <a:gd name="connisteX5" fmla="*/ 1168400 w 2336800"/>
              <a:gd name="connsiteY5" fmla="*/ 2336800 h 2336800"/>
              <a:gd name="connisteX6" fmla="*/ 1168400 w 2336800"/>
              <a:gd name="connsiteY6" fmla="*/ 2336800 h 2336800"/>
              <a:gd name="connisteX7" fmla="*/ 0 w 2336800"/>
              <a:gd name="connsiteY7" fmla="*/ 1168400 h 2336800"/>
              <a:gd name="connisteX8" fmla="*/ 0 w 2336800"/>
              <a:gd name="connsiteY8" fmla="*/ 11684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336800" h="2336800">
                <a:moveTo>
                  <a:pt x="0" y="1168400"/>
                </a:moveTo>
                <a:cubicBezTo>
                  <a:pt x="0" y="523110"/>
                  <a:pt x="523110" y="0"/>
                  <a:pt x="1168400" y="0"/>
                </a:cubicBezTo>
                <a:lnTo>
                  <a:pt x="1168400" y="0"/>
                </a:lnTo>
                <a:cubicBezTo>
                  <a:pt x="1813690" y="0"/>
                  <a:pt x="2336800" y="523110"/>
                  <a:pt x="2336800" y="1168400"/>
                </a:cubicBezTo>
                <a:lnTo>
                  <a:pt x="2336800" y="1168400"/>
                </a:lnTo>
                <a:cubicBezTo>
                  <a:pt x="2336800" y="1813690"/>
                  <a:pt x="1813690" y="2336800"/>
                  <a:pt x="1168400" y="2336800"/>
                </a:cubicBezTo>
                <a:lnTo>
                  <a:pt x="1168400" y="2336800"/>
                </a:lnTo>
                <a:cubicBezTo>
                  <a:pt x="523110" y="2336800"/>
                  <a:pt x="0" y="1813690"/>
                  <a:pt x="0" y="1168400"/>
                </a:cubicBezTo>
                <a:lnTo>
                  <a:pt x="0" y="116840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价格优势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分析是否存在低价竞争，评估供应链成本与竞品是否相当。</a:t>
            </a:r>
            <a:endParaRPr lang="zh-CN" altLang="en-US"/>
          </a:p>
        </p:txBody>
      </p:sp>
    </p:spTree>
    <p:custDataLst>
      <p:tags r:id="rId12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产品利润率测算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392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4" name="图片占位符 3" descr="d9b154ab-e909-11f0-a394-9aed02696dc8"/>
          <p:cNvPicPr>
            <a:picLocks noChangeAspect="1"/>
          </p:cNvPicPr>
          <p:nvPr>
            <p:ph type="pic" idx="16393"/>
            <p:custDataLst>
              <p:tags r:id="rId3"/>
            </p:custDataLst>
          </p:nvPr>
        </p:nvPicPr>
        <p:blipFill>
          <a:blip r:embed="rId4"/>
          <a:srcRect l="6410" r="6410"/>
          <a:stretch>
            <a:fillRect/>
          </a:stretch>
        </p:blipFill>
        <p:spPr>
          <a:xfrm>
            <a:off x="609600" y="1524000"/>
            <a:ext cx="3454400" cy="2641600"/>
          </a:xfrm>
          <a:custGeom>
            <a:avLst/>
            <a:gdLst>
              <a:gd name="connisteX0" fmla="*/ 0 w 3454400"/>
              <a:gd name="connsiteY0" fmla="*/ 203200 h 2641600"/>
              <a:gd name="connisteX1" fmla="*/ 203200 w 3454400"/>
              <a:gd name="connsiteY1" fmla="*/ 0 h 2641600"/>
              <a:gd name="connisteX2" fmla="*/ 3251200 w 3454400"/>
              <a:gd name="connsiteY2" fmla="*/ 0 h 2641600"/>
              <a:gd name="connisteX3" fmla="*/ 3454400 w 3454400"/>
              <a:gd name="connsiteY3" fmla="*/ 203200 h 2641600"/>
              <a:gd name="connisteX4" fmla="*/ 3454400 w 3454400"/>
              <a:gd name="connsiteY4" fmla="*/ 2641600 h 2641600"/>
              <a:gd name="connisteX5" fmla="*/ 0 w 3454400"/>
              <a:gd name="connsiteY5" fmla="*/ 2641600 h 2641600"/>
              <a:gd name="connisteX6" fmla="*/ 0 w 3454400"/>
              <a:gd name="connsiteY6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641600"/>
                </a:lnTo>
                <a:lnTo>
                  <a:pt x="0" y="26416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成本构成分析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详细剖析产品的直接成本（如原材料、生产费用）与间接成本（如管理、营销费用），为利润率测算奠定基础。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4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8" name="图片占位符 7" descr="d9b156ca-e909-11f0-a394-9aed02696dc8"/>
          <p:cNvPicPr>
            <a:picLocks noChangeAspect="1"/>
          </p:cNvPicPr>
          <p:nvPr>
            <p:ph type="pic" idx="16395"/>
            <p:custDataLst>
              <p:tags r:id="rId8"/>
            </p:custDataLst>
          </p:nvPr>
        </p:nvPicPr>
        <p:blipFill>
          <a:blip r:embed="rId9"/>
          <a:srcRect l="6080" t="19853" r="7061" b="13725"/>
          <a:stretch>
            <a:fillRect/>
          </a:stretch>
        </p:blipFill>
        <p:spPr>
          <a:xfrm>
            <a:off x="4368800" y="1524000"/>
            <a:ext cx="3454400" cy="2641600"/>
          </a:xfrm>
          <a:custGeom>
            <a:avLst/>
            <a:gdLst>
              <a:gd name="connisteX0" fmla="*/ 0 w 3454400"/>
              <a:gd name="connsiteY0" fmla="*/ 203200 h 2641600"/>
              <a:gd name="connisteX1" fmla="*/ 203200 w 3454400"/>
              <a:gd name="connsiteY1" fmla="*/ 0 h 2641600"/>
              <a:gd name="connisteX2" fmla="*/ 3251200 w 3454400"/>
              <a:gd name="connsiteY2" fmla="*/ 0 h 2641600"/>
              <a:gd name="connisteX3" fmla="*/ 3454400 w 3454400"/>
              <a:gd name="connsiteY3" fmla="*/ 203200 h 2641600"/>
              <a:gd name="connisteX4" fmla="*/ 3454400 w 3454400"/>
              <a:gd name="connsiteY4" fmla="*/ 2641600 h 2641600"/>
              <a:gd name="connisteX5" fmla="*/ 0 w 3454400"/>
              <a:gd name="connsiteY5" fmla="*/ 2641600 h 2641600"/>
              <a:gd name="connisteX6" fmla="*/ 0 w 3454400"/>
              <a:gd name="connsiteY6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641600"/>
                </a:lnTo>
                <a:lnTo>
                  <a:pt x="0" y="26416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售价与利润关系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研究不同售价水平下，产品的利润变化情况，找出利润最大化的售价点。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6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12" name="图片占位符 11" descr="d9b1572d-e909-11f0-a394-9aed02696dc8"/>
          <p:cNvPicPr>
            <a:picLocks noChangeAspect="1"/>
          </p:cNvPicPr>
          <p:nvPr>
            <p:ph type="pic" idx="16397"/>
            <p:custDataLst>
              <p:tags r:id="rId13"/>
            </p:custDataLst>
          </p:nvPr>
        </p:nvPicPr>
        <p:blipFill>
          <a:blip r:embed="rId14"/>
          <a:srcRect l="58824" b="52768"/>
          <a:stretch>
            <a:fillRect/>
          </a:stretch>
        </p:blipFill>
        <p:spPr>
          <a:xfrm>
            <a:off x="8128000" y="1524000"/>
            <a:ext cx="3454400" cy="2641600"/>
          </a:xfrm>
          <a:custGeom>
            <a:avLst/>
            <a:gdLst>
              <a:gd name="connisteX0" fmla="*/ 0 w 3454400"/>
              <a:gd name="connsiteY0" fmla="*/ 203200 h 2641600"/>
              <a:gd name="connisteX1" fmla="*/ 203200 w 3454400"/>
              <a:gd name="connsiteY1" fmla="*/ 0 h 2641600"/>
              <a:gd name="connisteX2" fmla="*/ 3251200 w 3454400"/>
              <a:gd name="connsiteY2" fmla="*/ 0 h 2641600"/>
              <a:gd name="connisteX3" fmla="*/ 3454400 w 3454400"/>
              <a:gd name="connsiteY3" fmla="*/ 203200 h 2641600"/>
              <a:gd name="connisteX4" fmla="*/ 3454400 w 3454400"/>
              <a:gd name="connsiteY4" fmla="*/ 2641600 h 2641600"/>
              <a:gd name="connisteX5" fmla="*/ 0 w 3454400"/>
              <a:gd name="connsiteY5" fmla="*/ 2641600 h 2641600"/>
              <a:gd name="connisteX6" fmla="*/ 0 w 3454400"/>
              <a:gd name="connsiteY6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641600"/>
                </a:lnTo>
                <a:lnTo>
                  <a:pt x="0" y="26416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利润率敏感性分析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分析成本、售价等关键因素变动对利润率的影响程度，评估产品利润的稳定性。</a:t>
            </a:r>
            <a:endParaRPr lang="zh-CN" altLang="en-US"/>
          </a:p>
        </p:txBody>
      </p:sp>
    </p:spTree>
    <p:custDataLst>
      <p:tags r:id="rId17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ubtitle 19"/>
          <p:cNvSpPr>
            <a:spLocks noGrp="1"/>
          </p:cNvSpPr>
          <p:nvPr>
            <p:ph type="body" idx="16386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3" name="标题 1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谢谢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判断市场是否可以进入</a:t>
            </a:r>
            <a:endParaRPr lang="zh-CN" altLang="en-US"/>
          </a:p>
        </p:txBody>
      </p:sp>
      <p:pic>
        <p:nvPicPr>
          <p:cNvPr id="3" name="内容占位符 2" descr="d89c945d-e909-11f0-8066-cebcd847b490"/>
          <p:cNvPicPr>
            <a:picLocks noChangeAspect="1"/>
          </p:cNvPicPr>
          <p:nvPr>
            <p:ph idx="16388"/>
            <p:custDataLst>
              <p:tags r:id="rId2"/>
            </p:custDataLst>
          </p:nvPr>
        </p:nvPicPr>
        <p:blipFill>
          <a:blip r:embed="rId3"/>
          <a:srcRect l="2151"/>
          <a:stretch>
            <a:fillRect/>
          </a:stretch>
        </p:blipFill>
        <p:spPr>
          <a:xfrm>
            <a:off x="609600" y="1524000"/>
            <a:ext cx="6934200" cy="4724400"/>
          </a:xfrm>
          <a:custGeom>
            <a:avLst/>
            <a:gdLst>
              <a:gd name="connisteX0" fmla="*/ 0 w 6934200"/>
              <a:gd name="connsiteY0" fmla="*/ 203200 h 4724400"/>
              <a:gd name="connisteX1" fmla="*/ 203200 w 6934200"/>
              <a:gd name="connsiteY1" fmla="*/ 0 h 4724400"/>
              <a:gd name="connisteX2" fmla="*/ 6934200 w 6934200"/>
              <a:gd name="connsiteY2" fmla="*/ 0 h 4724400"/>
              <a:gd name="connisteX3" fmla="*/ 6934200 w 6934200"/>
              <a:gd name="connsiteY3" fmla="*/ 4724400 h 4724400"/>
              <a:gd name="connisteX4" fmla="*/ 203200 w 6934200"/>
              <a:gd name="connsiteY4" fmla="*/ 4724400 h 4724400"/>
              <a:gd name="connisteX5" fmla="*/ 0 w 6934200"/>
              <a:gd name="connsiteY5" fmla="*/ 4521200 h 4724400"/>
              <a:gd name="connisteX6" fmla="*/ 0 w 69342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69342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934200" y="0"/>
                </a:lnTo>
                <a:lnTo>
                  <a:pt x="69342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89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资质要求与可行性分析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评估类目资质要求及供应链优势，筛选符合公司的大市场。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产品开发途径</a:t>
            </a:r>
            <a:endParaRPr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02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亚马逊产品开发策略</a:t>
            </a:r>
            <a:endParaRPr lang="zh-CN" altLang="en-US"/>
          </a:p>
        </p:txBody>
      </p:sp>
      <p:pic>
        <p:nvPicPr>
          <p:cNvPr id="3" name="图片占位符 2" descr="db9c3808-e909-11f0-8066-cebcd847b490"/>
          <p:cNvPicPr>
            <a:picLocks noChangeAspect="1"/>
          </p:cNvPicPr>
          <p:nvPr>
            <p:ph type="pic" idx="16392"/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609600" y="16002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Top Seller与Best Seller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分析亚马逊站内Top Seller和Best Seller榜单，了解当前热销产品及趋势，挖掘潜在爆款。</a:t>
            </a:r>
            <a:endParaRPr lang="zh-CN" altLang="en-US"/>
          </a:p>
        </p:txBody>
      </p:sp>
      <p:pic>
        <p:nvPicPr>
          <p:cNvPr id="6" name="图片占位符 5" descr="db9c39fb-e909-11f0-8066-cebcd847b490"/>
          <p:cNvPicPr>
            <a:picLocks noChangeAspect="1"/>
          </p:cNvPicPr>
          <p:nvPr>
            <p:ph type="pic" idx="16393"/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609600" y="32766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</p:spPr>
      </p:pic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Hot new release与Deals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关注Hot new release新品榜单，捕捉市场新热点；同时利用Deals活动，发现性价比高、销量增长快的产品。</a:t>
            </a:r>
            <a:endParaRPr lang="zh-CN" altLang="en-US"/>
          </a:p>
        </p:txBody>
      </p:sp>
      <p:pic>
        <p:nvPicPr>
          <p:cNvPr id="9" name="图片占位符 8" descr="db9c3a04-e909-11f0-8066-cebcd847b490"/>
          <p:cNvPicPr>
            <a:picLocks noChangeAspect="1"/>
          </p:cNvPicPr>
          <p:nvPr>
            <p:ph type="pic" idx="16394"/>
            <p:custDataLst>
              <p:tags r:id="rId10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609600" y="49530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</p:spPr>
      </p:pic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12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同行店铺产品分析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1"/>
            <p:custDataLst>
              <p:tags r:id="rId13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研究同行店铺的产品布局、销量及评价，借鉴其成功经验，规避其失败教训，优化自身选品策略。</a:t>
            </a:r>
            <a:endParaRPr lang="zh-CN" altLang="en-US"/>
          </a:p>
        </p:txBody>
      </p:sp>
    </p:spTree>
    <p:custDataLst>
      <p:tags r:id="rId1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行业趋势、热门话题</a:t>
            </a:r>
            <a:endParaRPr lang="zh-CN" altLang="en-US"/>
          </a:p>
        </p:txBody>
      </p:sp>
      <p:pic>
        <p:nvPicPr>
          <p:cNvPr id="3" name="内容占位符 2" descr="d8bf8e56-e909-11f0-973d-120167e61cba"/>
          <p:cNvPicPr>
            <a:picLocks noChangeAspect="1"/>
          </p:cNvPicPr>
          <p:nvPr>
            <p:ph idx="16390"/>
            <p:custDataLst>
              <p:tags r:id="rId2"/>
            </p:custDataLst>
          </p:nvPr>
        </p:nvPicPr>
        <p:blipFill>
          <a:blip r:embed="rId3"/>
          <a:srcRect l="4365" t="14258" r="2282" b="391"/>
          <a:stretch>
            <a:fillRect/>
          </a:stretch>
        </p:blipFill>
        <p:spPr>
          <a:xfrm>
            <a:off x="609600" y="1524000"/>
            <a:ext cx="5334000" cy="3251200"/>
          </a:xfrm>
          <a:custGeom>
            <a:avLst/>
            <a:gdLst>
              <a:gd name="connisteX0" fmla="*/ 0 w 5334000"/>
              <a:gd name="connsiteY0" fmla="*/ 203200 h 3251200"/>
              <a:gd name="connisteX1" fmla="*/ 203200 w 5334000"/>
              <a:gd name="connsiteY1" fmla="*/ 0 h 3251200"/>
              <a:gd name="connisteX2" fmla="*/ 5130800 w 5334000"/>
              <a:gd name="connsiteY2" fmla="*/ 0 h 3251200"/>
              <a:gd name="connisteX3" fmla="*/ 5334000 w 5334000"/>
              <a:gd name="connsiteY3" fmla="*/ 203200 h 3251200"/>
              <a:gd name="connisteX4" fmla="*/ 5334000 w 5334000"/>
              <a:gd name="connsiteY4" fmla="*/ 3048000 h 3251200"/>
              <a:gd name="connisteX5" fmla="*/ 5130800 w 5334000"/>
              <a:gd name="connsiteY5" fmla="*/ 3251200 h 3251200"/>
              <a:gd name="connisteX6" fmla="*/ 203200 w 5334000"/>
              <a:gd name="connsiteY6" fmla="*/ 3251200 h 3251200"/>
              <a:gd name="connisteX7" fmla="*/ 0 w 5334000"/>
              <a:gd name="connsiteY7" fmla="*/ 3048000 h 3251200"/>
              <a:gd name="connisteX8" fmla="*/ 0 w 5334000"/>
              <a:gd name="connsiteY8" fmla="*/ 203200 h 3251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3251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3048000"/>
                </a:lnTo>
                <a:cubicBezTo>
                  <a:pt x="5334000" y="3160224"/>
                  <a:pt x="5243024" y="3251200"/>
                  <a:pt x="5130800" y="3251200"/>
                </a:cubicBezTo>
                <a:lnTo>
                  <a:pt x="203200" y="3251200"/>
                </a:lnTo>
                <a:cubicBezTo>
                  <a:pt x="90976" y="3251200"/>
                  <a:pt x="0" y="3160224"/>
                  <a:pt x="0" y="30480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紧跟行业趋势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密切关注所在行业的发展动态，包括技术创新、政策变化等，以开发符合未来市场需求的产品。</a:t>
            </a:r>
            <a:endParaRPr lang="zh-CN" altLang="en-US"/>
          </a:p>
        </p:txBody>
      </p:sp>
      <p:pic>
        <p:nvPicPr>
          <p:cNvPr id="6" name="内容占位符 5" descr="d8bf8d31-e909-11f0-973d-120167e61cba"/>
          <p:cNvPicPr>
            <a:picLocks noChangeAspect="1"/>
          </p:cNvPicPr>
          <p:nvPr>
            <p:ph idx="16391"/>
            <p:custDataLst>
              <p:tags r:id="rId6"/>
            </p:custDataLst>
          </p:nvPr>
        </p:nvPicPr>
        <p:blipFill>
          <a:blip r:embed="rId7"/>
          <a:srcRect l="3956" r="3736"/>
          <a:stretch>
            <a:fillRect/>
          </a:stretch>
        </p:blipFill>
        <p:spPr>
          <a:xfrm>
            <a:off x="6248400" y="1524000"/>
            <a:ext cx="5334000" cy="3251200"/>
          </a:xfrm>
          <a:custGeom>
            <a:avLst/>
            <a:gdLst>
              <a:gd name="connisteX0" fmla="*/ 0 w 5334000"/>
              <a:gd name="connsiteY0" fmla="*/ 203200 h 3251200"/>
              <a:gd name="connisteX1" fmla="*/ 203200 w 5334000"/>
              <a:gd name="connsiteY1" fmla="*/ 0 h 3251200"/>
              <a:gd name="connisteX2" fmla="*/ 5130800 w 5334000"/>
              <a:gd name="connsiteY2" fmla="*/ 0 h 3251200"/>
              <a:gd name="connisteX3" fmla="*/ 5334000 w 5334000"/>
              <a:gd name="connsiteY3" fmla="*/ 203200 h 3251200"/>
              <a:gd name="connisteX4" fmla="*/ 5334000 w 5334000"/>
              <a:gd name="connsiteY4" fmla="*/ 3048000 h 3251200"/>
              <a:gd name="connisteX5" fmla="*/ 5130800 w 5334000"/>
              <a:gd name="connsiteY5" fmla="*/ 3251200 h 3251200"/>
              <a:gd name="connisteX6" fmla="*/ 203200 w 5334000"/>
              <a:gd name="connsiteY6" fmla="*/ 3251200 h 3251200"/>
              <a:gd name="connisteX7" fmla="*/ 0 w 5334000"/>
              <a:gd name="connsiteY7" fmla="*/ 3048000 h 3251200"/>
              <a:gd name="connisteX8" fmla="*/ 0 w 5334000"/>
              <a:gd name="connsiteY8" fmla="*/ 203200 h 3251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3251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3048000"/>
                </a:lnTo>
                <a:cubicBezTo>
                  <a:pt x="5334000" y="3160224"/>
                  <a:pt x="5243024" y="3251200"/>
                  <a:pt x="5130800" y="3251200"/>
                </a:cubicBezTo>
                <a:lnTo>
                  <a:pt x="203200" y="3251200"/>
                </a:lnTo>
                <a:cubicBezTo>
                  <a:pt x="90976" y="3251200"/>
                  <a:pt x="0" y="3160224"/>
                  <a:pt x="0" y="30480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挖掘热门话题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通过社交媒体、行业论坛等渠道，挖掘当前热门话题和消费者关注点，将其融入产品开发中。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社交软件选品</a:t>
            </a:r>
            <a:endParaRPr lang="zh-CN" altLang="en-US"/>
          </a:p>
        </p:txBody>
      </p:sp>
      <p:pic>
        <p:nvPicPr>
          <p:cNvPr id="3" name="内容占位符 2" descr="d8c2e410-e909-11f0-ada1-8eac31312d21"/>
          <p:cNvPicPr>
            <a:picLocks noChangeAspect="1"/>
          </p:cNvPicPr>
          <p:nvPr>
            <p:ph idx="16388"/>
            <p:custDataLst>
              <p:tags r:id="rId2"/>
            </p:custDataLst>
          </p:nvPr>
        </p:nvPicPr>
        <p:blipFill>
          <a:blip r:embed="rId3"/>
          <a:srcRect t="4193" b="17820"/>
          <a:stretch>
            <a:fillRect/>
          </a:stretch>
        </p:blipFill>
        <p:spPr>
          <a:xfrm>
            <a:off x="7518400" y="1524000"/>
            <a:ext cx="4038600" cy="4724400"/>
          </a:xfrm>
          <a:custGeom>
            <a:avLst/>
            <a:gdLst>
              <a:gd name="connisteX0" fmla="*/ 0 w 4038600"/>
              <a:gd name="connsiteY0" fmla="*/ 0 h 4724400"/>
              <a:gd name="connisteX1" fmla="*/ 3835400 w 4038600"/>
              <a:gd name="connsiteY1" fmla="*/ 0 h 4724400"/>
              <a:gd name="connisteX2" fmla="*/ 4038600 w 4038600"/>
              <a:gd name="connsiteY2" fmla="*/ 203200 h 4724400"/>
              <a:gd name="connisteX3" fmla="*/ 4038600 w 4038600"/>
              <a:gd name="connsiteY3" fmla="*/ 4521200 h 4724400"/>
              <a:gd name="connisteX4" fmla="*/ 3835400 w 4038600"/>
              <a:gd name="connsiteY4" fmla="*/ 4724400 h 4724400"/>
              <a:gd name="connisteX5" fmla="*/ 0 w 4038600"/>
              <a:gd name="connsiteY5" fmla="*/ 4724400 h 4724400"/>
              <a:gd name="connisteX6" fmla="*/ 0 w 40386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4038600" h="4724400">
                <a:moveTo>
                  <a:pt x="0" y="0"/>
                </a:moveTo>
                <a:lnTo>
                  <a:pt x="3835400" y="0"/>
                </a:lnTo>
                <a:cubicBezTo>
                  <a:pt x="3947624" y="0"/>
                  <a:pt x="4038600" y="90976"/>
                  <a:pt x="4038600" y="203200"/>
                </a:cubicBezTo>
                <a:lnTo>
                  <a:pt x="4038600" y="4521200"/>
                </a:lnTo>
                <a:cubicBezTo>
                  <a:pt x="4038600" y="4633424"/>
                  <a:pt x="3947624" y="4724400"/>
                  <a:pt x="38354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89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社交软件中寻找产品灵感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通过Facebook、Youtube、Reddit、Instagram、Twitter观察产品广告，精准筛选出适合的热门产品。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根据供应链选择产品</a:t>
            </a:r>
            <a:endParaRPr lang="zh-CN" altLang="en-US"/>
          </a:p>
        </p:txBody>
      </p:sp>
      <p:pic>
        <p:nvPicPr>
          <p:cNvPr id="3" name="内容占位符 2" descr="d861f1ed-e909-11f0-a394-9aed02696dc8"/>
          <p:cNvPicPr>
            <a:picLocks noChangeAspect="1"/>
          </p:cNvPicPr>
          <p:nvPr>
            <p:ph idx="16388"/>
            <p:custDataLst>
              <p:tags r:id="rId2"/>
            </p:custDataLst>
          </p:nvPr>
        </p:nvPicPr>
        <p:blipFill>
          <a:blip r:embed="rId3"/>
          <a:srcRect l="170" r="170"/>
          <a:stretch>
            <a:fillRect/>
          </a:stretch>
        </p:blipFill>
        <p:spPr>
          <a:xfrm>
            <a:off x="609600" y="609600"/>
            <a:ext cx="10972800" cy="3556000"/>
          </a:xfrm>
          <a:custGeom>
            <a:avLst/>
            <a:gdLst>
              <a:gd name="connisteX0" fmla="*/ 0 w 10972800"/>
              <a:gd name="connsiteY0" fmla="*/ 203200 h 3556000"/>
              <a:gd name="connisteX1" fmla="*/ 203200 w 10972800"/>
              <a:gd name="connsiteY1" fmla="*/ 0 h 3556000"/>
              <a:gd name="connisteX2" fmla="*/ 10769600 w 10972800"/>
              <a:gd name="connsiteY2" fmla="*/ 0 h 3556000"/>
              <a:gd name="connisteX3" fmla="*/ 10972800 w 10972800"/>
              <a:gd name="connsiteY3" fmla="*/ 203200 h 3556000"/>
              <a:gd name="connisteX4" fmla="*/ 10972800 w 10972800"/>
              <a:gd name="connsiteY4" fmla="*/ 3352800 h 3556000"/>
              <a:gd name="connisteX5" fmla="*/ 10769600 w 10972800"/>
              <a:gd name="connsiteY5" fmla="*/ 3556000 h 3556000"/>
              <a:gd name="connisteX6" fmla="*/ 203200 w 10972800"/>
              <a:gd name="connsiteY6" fmla="*/ 3556000 h 3556000"/>
              <a:gd name="connisteX7" fmla="*/ 0 w 10972800"/>
              <a:gd name="connsiteY7" fmla="*/ 3352800 h 3556000"/>
              <a:gd name="connisteX8" fmla="*/ 0 w 10972800"/>
              <a:gd name="connsiteY8" fmla="*/ 203200 h 3556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556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352800"/>
                </a:lnTo>
                <a:cubicBezTo>
                  <a:pt x="10972800" y="3465024"/>
                  <a:pt x="10881824" y="3556000"/>
                  <a:pt x="10769600" y="3556000"/>
                </a:cubicBezTo>
                <a:lnTo>
                  <a:pt x="203200" y="3556000"/>
                </a:lnTo>
                <a:cubicBezTo>
                  <a:pt x="90976" y="3556000"/>
                  <a:pt x="0" y="3465024"/>
                  <a:pt x="0" y="33528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供应链导向选品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根据现有供应链资源选择产品，需评估资源稳定性与成本，确保产品供应顺畅且具竞争力。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0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6af001fbd4c6e542f6b5d777e9f2535eed9c234"/>
  <p:tag name="KSO_WM_NEWLAYOUT_GROUP_ID" val="layout_26"/>
  <p:tag name="KSO_WM_NEWLAYOUT_ID" val="slide_4e8a2b389c8bbf30"/>
</p:tagLst>
</file>

<file path=ppt/tags/tag10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0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0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1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11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11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11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82b210a4a40769dd3bf0b1341f38d7bcff5a47d"/>
  <p:tag name="KSO_WM_NEWLAYOUT_GROUP_ID" val="layout_10003"/>
  <p:tag name="KSO_WM_NEWLAYOUT_ID" val="slide_a1e31e139923f8f0"/>
</p:tagLst>
</file>

<file path=ppt/tags/tag1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1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2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2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2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12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12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12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3f82cc51dd35c2f88272634354d0855469c5cc2"/>
  <p:tag name="KSO_WM_NEWLAYOUT_GROUP_ID" val="layout_10013"/>
  <p:tag name="KSO_WM_NEWLAYOUT_ID" val="slide_7c911e96ddc6fbd5"/>
</p:tagLst>
</file>

<file path=ppt/tags/tag1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3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3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13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13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13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f5a2e28bab33f8cd2a804324af57aa04f17adab"/>
  <p:tag name="KSO_WM_NEWLAYOUT_GROUP_ID" val="layout_51"/>
  <p:tag name="KSO_WM_NEWLAYOUT_ID" val="slide_a6b9fe2be1237172"/>
</p:tagLst>
</file>

<file path=ppt/tags/tag13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4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14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14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14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0b9c2b8e65128c06b8579cc260c217080244e3e"/>
  <p:tag name="KSO_WM_NEWLAYOUT_GROUP_ID" val="layout_10014"/>
  <p:tag name="KSO_WM_NEWLAYOUT_ID" val="slide_7531d66211daa599"/>
</p:tagLst>
</file>

<file path=ppt/tags/tag1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4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14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14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5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839d8495321f8b7bd996e7f1ae4f49c71b6dbae"/>
  <p:tag name="KSO_WM_NEWLAYOUT_GROUP_ID" val="layout_57"/>
  <p:tag name="KSO_WM_NEWLAYOUT_ID" val="slide_23f9ab6de8b13396"/>
</p:tagLst>
</file>

<file path=ppt/tags/tag151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54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5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15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15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6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9cdd981ea766dc7142eb75100e6869438c2ed8f"/>
  <p:tag name="KSO_WM_NEWLAYOUT_GROUP_ID" val="layout_10010"/>
  <p:tag name="KSO_WM_NEWLAYOUT_ID" val="slide_e8946cd47bc91d8d"/>
</p:tagLst>
</file>

<file path=ppt/tags/tag1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6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16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16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1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17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1f76187d71a43e17426b2b0edd1ca123bded0fa"/>
  <p:tag name="KSO_WM_NEWLAYOUT_GROUP_ID" val="layout_10012"/>
  <p:tag name="KSO_WM_NEWLAYOUT_ID" val="slide_e570027fc99f031c"/>
</p:tagLst>
</file>

<file path=ppt/tags/tag17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7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17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17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17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6620946480ab6af9f20c7bbc9bf228e4fd66d74"/>
  <p:tag name="KSO_WM_NEWLAYOUT_GROUP_ID" val="layout_30"/>
  <p:tag name="KSO_WM_NEWLAYOUT_ID" val="slide_a50523c5b4e0dd8f"/>
</p:tagLst>
</file>

<file path=ppt/tags/tag17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79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1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8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18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18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18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728fc994e1a43a249a1c94c817578aabb2215ca"/>
  <p:tag name="KSO_WM_NEWLAYOUT_GROUP_ID" val="layout_6"/>
  <p:tag name="KSO_WM_NEWLAYOUT_ID" val="slide_ce523ca39a70fa0d"/>
</p:tagLst>
</file>

<file path=ppt/tags/tag18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87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19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19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19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19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18d45111e73ee5cad579e40a637555d3378fcac"/>
  <p:tag name="KSO_WM_NEWLAYOUT_GROUP_ID" val="layout_39"/>
  <p:tag name="KSO_WM_NEWLAYOUT_ID" val="slide_073e3cf488305b8a"/>
</p:tagLst>
</file>

<file path=ppt/tags/tag19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95.xml><?xml version="1.0" encoding="utf-8"?>
<p:tagLst xmlns:p="http://schemas.openxmlformats.org/presentationml/2006/main">
  <p:tag name="KSO_WM_FIGMA_DECORATION_INDEX" val="1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1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9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99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2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b57b0e07f03fb52d259eb1090a337ca9a074d3d"/>
  <p:tag name="KSO_WM_NEWLAYOUT_GROUP_ID" val="layout_31"/>
  <p:tag name="KSO_WM_NEWLAYOUT_ID" val="slide_d326cc5a9d07c076"/>
</p:tagLst>
</file>

<file path=ppt/tags/tag20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0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0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20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20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20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806bbd48c45c5647dc371e54f98b14e3406ce9e"/>
  <p:tag name="KSO_WM_NEWLAYOUT_GROUP_ID" val="layout_62"/>
  <p:tag name="KSO_WM_NEWLAYOUT_ID" val="slide_d04dac5f6dad995b"/>
</p:tagLst>
</file>

<file path=ppt/tags/tag20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07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2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1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21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21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21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d47610a1313004012c9c505ec6f93a8c65ddb4f"/>
  <p:tag name="KSO_WM_NEWLAYOUT_GROUP_ID" val="layout_63"/>
  <p:tag name="KSO_WM_NEWLAYOUT_ID" val="slide_cd21ea65db8caf9f"/>
</p:tagLst>
</file>

<file path=ppt/tags/tag21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1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21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21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2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6ee067c663f580ed0e0d5977075a4c8303b16d4"/>
  <p:tag name="KSO_WM_NEWLAYOUT_GROUP_ID" val="layout_61"/>
  <p:tag name="KSO_WM_NEWLAYOUT_ID" val="slide_4b930c15976a31a0"/>
</p:tagLst>
</file>

<file path=ppt/tags/tag22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22.xml><?xml version="1.0" encoding="utf-8"?>
<p:tagLst xmlns:p="http://schemas.openxmlformats.org/presentationml/2006/main">
  <p:tag name="KSO_WM_FIGMA_DECORATION_INDEX" val="17_contentModel"/>
  <p:tag name="$PH_EXT" val="2"/>
  <p:tag name="KSO_WM_BEAUTIFY_FLAG" val="#fgm#"/>
  <p:tag name="KSO_WM_FIGMA_FLAG" val="#fgm#"/>
  <p:tag name="KSO_WM_SYNC_SLIDE_TEXT" val="1"/>
  <p:tag name="KSO_WM_UNIT_INDEX" val="1_1"/>
  <p:tag name="KSO_WM_UNIT_TYPE" val="l_i"/>
</p:tagLst>
</file>

<file path=ppt/tags/tag2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2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22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22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22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6b70b44f3acf51331c88a20096fe4d0ab8a50b8"/>
  <p:tag name="KSO_WM_NEWLAYOUT_GROUP_ID" val="layout_10009"/>
  <p:tag name="KSO_WM_NEWLAYOUT_ID" val="slide_663634cc5316c693"/>
</p:tagLst>
</file>

<file path=ppt/tags/tag2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3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23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23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23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bd5c310acadb5e9ddba81310ed5050c111ebb69"/>
  <p:tag name="KSO_WM_NEWLAYOUT_GROUP_ID" val="layout_34"/>
  <p:tag name="KSO_WM_NEWLAYOUT_ID" val="slide_4acdb5d565d7a68b"/>
</p:tagLst>
</file>

<file path=ppt/tags/tag2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4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24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2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25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25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ac1f392ee60799acd95a9e347920c30c07c7f4a"/>
  <p:tag name="KSO_WM_NEWLAYOUT_GROUP_ID" val="layout_60"/>
  <p:tag name="KSO_WM_NEWLAYOUT_ID" val="slide_fce0e59d21ed12ce"/>
</p:tagLst>
</file>

<file path=ppt/tags/tag25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53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</p:tagLst>
</file>

<file path=ppt/tags/tag2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5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25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25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25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6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d8682d6c3fa0c62a5134ccb2a23b93eb2d51380e"/>
  <p:tag name="KSO_WM_NEWLAYOUT_GROUP_ID" val="layout_1-5"/>
  <p:tag name="KSO_WM_NEWLAYOUT_ID" val="slide_ba60fb0293b23fda"/>
</p:tagLst>
</file>

<file path=ppt/tags/tag2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262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2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265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2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268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</p:tagLst>
</file>

<file path=ppt/tags/tag2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271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</p:tagLst>
</file>

<file path=ppt/tags/tag2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SUBTYPE" val="d"/>
  <p:tag name="KSO_WM_UNIT_TYPE" val="l_h_i"/>
</p:tagLst>
</file>

<file path=ppt/tags/tag274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5_2"/>
  <p:tag name="KSO_WM_UNIT_TYPE" val="l_h_i"/>
</p:tagLst>
</file>

<file path=ppt/tags/tag2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2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SUBTYPE" val="d"/>
  <p:tag name="KSO_WM_UNIT_TYPE" val="l_h_i"/>
</p:tagLst>
</file>

<file path=ppt/tags/tag277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6_2"/>
  <p:tag name="KSO_WM_UNIT_TYPE" val="l_h_i"/>
</p:tagLst>
</file>

<file path=ppt/tags/tag2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a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  <p:tag name="KSO_WM_TEMPLATE_INDEX" val="40480965"/>
  <p:tag name="KSO_WM_TEMPLATE_CATEGORY" val="custom"/>
</p:tagLst>
</file>

<file path=ppt/tags/tag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  <p:tag name="KSO_WM_UNIT_ISNUMDGMTITLE" val="0"/>
  <p:tag name="KSO_WM_TEMPLATE_INDEX" val="40480965"/>
  <p:tag name="KSO_WM_TEMPLATE_CATEGORY" val="custom"/>
</p:tagLst>
</file>

<file path=ppt/tags/tag28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28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28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284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SCONTENTSTITLE" val="1"/>
  <p:tag name="LAYOUTZORDER" val="2"/>
  <p:tag name="KSO_WM_UNIT_ID" val="_2*i*4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285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SCONTENTSTITLE" val="1"/>
  <p:tag name="LAYOUTZORDER" val="3"/>
  <p:tag name="KSO_WM_UNIT_ID" val="_2*i*5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286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SCONTENTSTITLE" val="1"/>
  <p:tag name="LAYOUTZORDER" val="12"/>
  <p:tag name="KSO_WM_UNIT_ID" val="_2*i*6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287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SCONTENTSTITLE" val="1"/>
  <p:tag name="LAYOUTZORDER" val="13"/>
  <p:tag name="KSO_WM_UNIT_ID" val="_2*i*3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288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SCONTENTSTITLE" val="1"/>
  <p:tag name="LAYOUTZORDER" val="17"/>
  <p:tag name="KSO_WM_UNIT_ID" val="_2*i*8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289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SCONTENTSTITLE" val="1"/>
  <p:tag name="LAYOUTZORDER" val="18"/>
  <p:tag name="KSO_WM_UNIT_ID" val="_2*i*9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2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290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SCONTENTSTITLE" val="1"/>
  <p:tag name="LAYOUTZORDER" val="19"/>
  <p:tag name="KSO_WM_UNIT_ID" val="_2*i*1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  <p:tag name="KSO_WM_TEMPLATE_CATEGORY" val="custom"/>
  <p:tag name="KSO_WM_TEMPLATE_USER_THEME" val="1"/>
  <p:tag name="KSO_WM_TEMPLATE_INDEX" val="40480965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TEMPLATE_CATEGORY" val="custom"/>
  <p:tag name="KSO_WM_TEMPLATE_USER_THEME" val="1"/>
  <p:tag name="KSO_WM_UNIT_ISNUMDGMTITLE" val="0"/>
  <p:tag name="KSO_WM_UNIT_NOCLEAR" val="0"/>
  <p:tag name="KSO_WM_TEMPLATE_INDEX" val="40480965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TEMPLATE_CATEGORY" val="custom"/>
  <p:tag name="KSO_WM_TEMPLATE_USER_THEME" val="1"/>
  <p:tag name="KSO_WM_UNIT_ISNUMDGMTITLE" val="0"/>
  <p:tag name="KSO_WM_UNIT_NOCLEAR" val="0"/>
  <p:tag name="KSO_WM_TEMPLATE_INDEX" val="40480965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TEMPLATE_CATEGORY" val="custom"/>
  <p:tag name="KSO_WM_TEMPLATE_USER_THEME" val="1"/>
  <p:tag name="KSO_WM_UNIT_ISNUMDGMTITLE" val="0"/>
  <p:tag name="KSO_WM_UNIT_NOCLEAR" val="0"/>
  <p:tag name="KSO_WM_TEMPLATE_INDEX" val="40480965"/>
</p:tagLst>
</file>

<file path=ppt/tags/tag295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296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297.xml><?xml version="1.0" encoding="utf-8"?>
<p:tagLst xmlns:p="http://schemas.openxmlformats.org/presentationml/2006/main">
  <p:tag name="KSO_WM_UNIT_TYPE" val="f"/>
  <p:tag name="KSO_WM_UNIT_INDEX" val="1"/>
  <p:tag name="KSO_WM_UNIT_ID" val="_3*f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298.xml><?xml version="1.0" encoding="utf-8"?>
<p:tagLst xmlns:p="http://schemas.openxmlformats.org/presentationml/2006/main">
  <p:tag name="KSO_WM_UNIT_TYPE" val="f"/>
  <p:tag name="KSO_WM_UNIT_INDEX" val="2"/>
  <p:tag name="KSO_WM_UNIT_ID" val="_3*f*2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299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3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300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01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02.xml><?xml version="1.0" encoding="utf-8"?>
<p:tagLst xmlns:p="http://schemas.openxmlformats.org/presentationml/2006/main">
  <p:tag name="KSO_WM_UNIT_TYPE" val="a"/>
  <p:tag name="KSO_WM_UNIT_INDEX" val="1"/>
  <p:tag name="KSO_WM_UNIT_ID" val="_3*a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03.xml><?xml version="1.0" encoding="utf-8"?>
<p:tagLst xmlns:p="http://schemas.openxmlformats.org/presentationml/2006/main">
  <p:tag name="KSO_WM_UNIT_TYPE" val="f"/>
  <p:tag name="KSO_WM_UNIT_INDEX" val="1"/>
  <p:tag name="KSO_WM_UNIT_ID" val="_4*f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04.xml><?xml version="1.0" encoding="utf-8"?>
<p:tagLst xmlns:p="http://schemas.openxmlformats.org/presentationml/2006/main">
  <p:tag name="KSO_WM_UNIT_TYPE" val="f"/>
  <p:tag name="KSO_WM_UNIT_INDEX" val="2"/>
  <p:tag name="KSO_WM_UNIT_ID" val="_4*f*2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05.xml><?xml version="1.0" encoding="utf-8"?>
<p:tagLst xmlns:p="http://schemas.openxmlformats.org/presentationml/2006/main">
  <p:tag name="KSO_WM_UNIT_TYPE" val="f"/>
  <p:tag name="KSO_WM_UNIT_INDEX" val="3"/>
  <p:tag name="KSO_WM_UNIT_ID" val="_4*f*3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06.xml><?xml version="1.0" encoding="utf-8"?>
<p:tagLst xmlns:p="http://schemas.openxmlformats.org/presentationml/2006/main">
  <p:tag name="KSO_WM_UNIT_TYPE" val="f"/>
  <p:tag name="KSO_WM_UNIT_INDEX" val="4"/>
  <p:tag name="KSO_WM_UNIT_ID" val="_4*f*4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07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08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09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310.xml><?xml version="1.0" encoding="utf-8"?>
<p:tagLst xmlns:p="http://schemas.openxmlformats.org/presentationml/2006/main">
  <p:tag name="KSO_WM_UNIT_TYPE" val="a"/>
  <p:tag name="KSO_WM_UNIT_INDEX" val="1"/>
  <p:tag name="KSO_WM_UNIT_ID" val="_4*a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11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12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13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14.xml><?xml version="1.0" encoding="utf-8"?>
<p:tagLst xmlns:p="http://schemas.openxmlformats.org/presentationml/2006/main">
  <p:tag name="KSO_WM_UNIT_TYPE" val="a"/>
  <p:tag name="KSO_WM_UNIT_INDEX" val="1"/>
  <p:tag name="KSO_WM_UNIT_ID" val="_5*a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15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16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17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18.xml><?xml version="1.0" encoding="utf-8"?>
<p:tagLst xmlns:p="http://schemas.openxmlformats.org/presentationml/2006/main">
  <p:tag name="KSO_WM_UNIT_TYPE" val="f"/>
  <p:tag name="KSO_WM_UNIT_INDEX" val="1"/>
  <p:tag name="KSO_WM_UNIT_ID" val="_7*f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19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9b24b2f62ca3a758e6c76dadfc06c18841adef9"/>
  <p:tag name="KSO_WM_NEWLAYOUT_GROUP_ID" val="layout_48"/>
  <p:tag name="KSO_WM_NEWLAYOUT_ID" val="slide_f15431974f370716"/>
</p:tagLst>
</file>

<file path=ppt/tags/tag320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21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22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23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24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25.xml><?xml version="1.0" encoding="utf-8"?>
<p:tagLst xmlns:p="http://schemas.openxmlformats.org/presentationml/2006/main">
  <p:tag name="KSO_WM_UNIT_TYPE" val="f"/>
  <p:tag name="KSO_WM_UNIT_INDEX" val="1"/>
  <p:tag name="KSO_WM_UNIT_ID" val="_8*f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26.xml><?xml version="1.0" encoding="utf-8"?>
<p:tagLst xmlns:p="http://schemas.openxmlformats.org/presentationml/2006/main">
  <p:tag name="KSO_WM_UNIT_TYPE" val="a"/>
  <p:tag name="KSO_WM_UNIT_INDEX" val="1"/>
  <p:tag name="KSO_WM_UNIT_ID" val="_8*a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27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9*i*1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28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LAYOUTZORDER" val="3"/>
  <p:tag name="KSO_WM_UNIT_ID" val="_9*i*6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29.xml><?xml version="1.0" encoding="utf-8"?>
<p:tagLst xmlns:p="http://schemas.openxmlformats.org/presentationml/2006/main">
  <p:tag name="LAYOUTZORDER" val="4"/>
  <p:tag name="KSO_WM_UNIT_TYPE" val="i"/>
  <p:tag name="KSO_WM_UNIT_ID" val="_9*i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330.xml><?xml version="1.0" encoding="utf-8"?>
<p:tagLst xmlns:p="http://schemas.openxmlformats.org/presentationml/2006/main">
  <p:tag name="LAYOUTZORDER" val="5"/>
  <p:tag name="KSO_WM_UNIT_TYPE" val="i"/>
  <p:tag name="KSO_WM_UNIT_ID" val="_9*i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31.xml><?xml version="1.0" encoding="utf-8"?>
<p:tagLst xmlns:p="http://schemas.openxmlformats.org/presentationml/2006/main">
  <p:tag name="LAYOUTZORDER" val="6"/>
  <p:tag name="KSO_WM_UNIT_TYPE" val="i"/>
  <p:tag name="KSO_WM_UNIT_ID" val="_9*i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32.xml><?xml version="1.0" encoding="utf-8"?>
<p:tagLst xmlns:p="http://schemas.openxmlformats.org/presentationml/2006/main">
  <p:tag name="LAYOUTZORDER" val="7"/>
  <p:tag name="KSO_WM_UNIT_TYPE" val="i"/>
  <p:tag name="KSO_WM_UNIT_ID" val="_9*i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33.xml><?xml version="1.0" encoding="utf-8"?>
<p:tagLst xmlns:p="http://schemas.openxmlformats.org/presentationml/2006/main">
  <p:tag name="LAYOUTZORDER" val="8"/>
  <p:tag name="KSO_WM_UNIT_TYPE" val="i"/>
  <p:tag name="KSO_WM_UNIT_ID" val="_9*i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34.xml><?xml version="1.0" encoding="utf-8"?>
<p:tagLst xmlns:p="http://schemas.openxmlformats.org/presentationml/2006/main">
  <p:tag name="LAYOUTZORDER" val="9"/>
  <p:tag name="KSO_WM_UNIT_TYPE" val="i"/>
  <p:tag name="KSO_WM_UNIT_ID" val="_9*i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35.xml><?xml version="1.0" encoding="utf-8"?>
<p:tagLst xmlns:p="http://schemas.openxmlformats.org/presentationml/2006/main">
  <p:tag name="LAYOUTZORDER" val="10"/>
  <p:tag name="KSO_WM_UNIT_TYPE" val="i"/>
  <p:tag name="KSO_WM_UNIT_ID" val="_9*i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36.xml><?xml version="1.0" encoding="utf-8"?>
<p:tagLst xmlns:p="http://schemas.openxmlformats.org/presentationml/2006/main">
  <p:tag name="LAYOUTZORDER" val="12"/>
  <p:tag name="KSO_WM_UNIT_TYPE" val="i"/>
  <p:tag name="KSO_WM_UNIT_ID" val="_9*i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37.xml><?xml version="1.0" encoding="utf-8"?>
<p:tagLst xmlns:p="http://schemas.openxmlformats.org/presentationml/2006/main">
  <p:tag name="LAYOUTZORDER" val="13"/>
  <p:tag name="KSO_WM_UNIT_TYPE" val="i"/>
  <p:tag name="KSO_WM_UNIT_ID" val="_9*i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38.xml><?xml version="1.0" encoding="utf-8"?>
<p:tagLst xmlns:p="http://schemas.openxmlformats.org/presentationml/2006/main">
  <p:tag name="LAYOUTZORDER" val="14"/>
  <p:tag name="KSO_WM_UNIT_TYPE" val="i"/>
  <p:tag name="KSO_WM_UNIT_ID" val="_9*i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39.xml><?xml version="1.0" encoding="utf-8"?>
<p:tagLst xmlns:p="http://schemas.openxmlformats.org/presentationml/2006/main">
  <p:tag name="LAYOUTZORDER" val="15"/>
  <p:tag name="KSO_WM_UNIT_TYPE" val="i"/>
  <p:tag name="KSO_WM_UNIT_ID" val="_9*i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340.xml><?xml version="1.0" encoding="utf-8"?>
<p:tagLst xmlns:p="http://schemas.openxmlformats.org/presentationml/2006/main">
  <p:tag name="LAYOUTZORDER" val="16"/>
  <p:tag name="KSO_WM_UNIT_TYPE" val="i"/>
  <p:tag name="KSO_WM_UNIT_ID" val="_9*i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41.xml><?xml version="1.0" encoding="utf-8"?>
<p:tagLst xmlns:p="http://schemas.openxmlformats.org/presentationml/2006/main">
  <p:tag name="LAYOUTZORDER" val="17"/>
  <p:tag name="KSO_WM_UNIT_TYPE" val="i"/>
  <p:tag name="KSO_WM_UNIT_ID" val="_9*i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42.xml><?xml version="1.0" encoding="utf-8"?>
<p:tagLst xmlns:p="http://schemas.openxmlformats.org/presentationml/2006/main">
  <p:tag name="LAYOUTZORDER" val="18"/>
  <p:tag name="KSO_WM_UNIT_TYPE" val="i"/>
  <p:tag name="KSO_WM_UNIT_ID" val="_9*i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43.xml><?xml version="1.0" encoding="utf-8"?>
<p:tagLst xmlns:p="http://schemas.openxmlformats.org/presentationml/2006/main">
  <p:tag name="LAYOUTZORDER" val="19"/>
  <p:tag name="KSO_WM_UNIT_TYPE" val="i"/>
  <p:tag name="KSO_WM_UNIT_ID" val="_9*i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44.xml><?xml version="1.0" encoding="utf-8"?>
<p:tagLst xmlns:p="http://schemas.openxmlformats.org/presentationml/2006/main">
  <p:tag name="LAYOUTZORDER" val="20"/>
  <p:tag name="KSO_WM_UNIT_TYPE" val="i"/>
  <p:tag name="KSO_WM_UNIT_ID" val="_9*i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45.xml><?xml version="1.0" encoding="utf-8"?>
<p:tagLst xmlns:p="http://schemas.openxmlformats.org/presentationml/2006/main">
  <p:tag name="LAYOUTZORDER" val="27"/>
  <p:tag name="KSO_WM_UNIT_TYPE" val="i"/>
  <p:tag name="KSO_WM_UNIT_ID" val="_9*i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46.xml><?xml version="1.0" encoding="utf-8"?>
<p:tagLst xmlns:p="http://schemas.openxmlformats.org/presentationml/2006/main">
  <p:tag name="LAYOUTZORDER" val="28"/>
  <p:tag name="KSO_WM_UNIT_TYPE" val="i"/>
  <p:tag name="KSO_WM_UNIT_ID" val="_9*i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47.xml><?xml version="1.0" encoding="utf-8"?>
<p:tagLst xmlns:p="http://schemas.openxmlformats.org/presentationml/2006/main">
  <p:tag name="LAYOUTZORDER" val="29"/>
  <p:tag name="KSO_WM_UNIT_TYPE" val="i"/>
  <p:tag name="KSO_WM_UNIT_ID" val="_9*i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48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349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LAYOUTZORDER" val="31"/>
  <p:tag name="KSO_WM_UNIT_ID" val="_9*i*8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50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LAYOUTZORDER" val="32"/>
  <p:tag name="KSO_WM_UNIT_ID" val="_9*i*7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51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LAYOUTZORDER" val="34"/>
  <p:tag name="KSO_WM_UNIT_ID" val="_9*i*2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52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LAYOUTZORDER" val="35"/>
  <p:tag name="KSO_WM_UNIT_ID" val="_9*i*3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53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LAYOUTZORDER" val="36"/>
  <p:tag name="KSO_WM_UNIT_ID" val="_9*i*4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54.xml><?xml version="1.0" encoding="utf-8"?>
<p:tagLst xmlns:p="http://schemas.openxmlformats.org/presentationml/2006/main">
  <p:tag name="KSO_WM_UNIT_TYPE" val="f"/>
  <p:tag name="KSO_WM_BEAUTIFY_FLAG" val="#wm#"/>
  <p:tag name="KSO_WM_UNIT_INDEX" val="1"/>
  <p:tag name="KSO_WM_UNIT_SUBTYPE" val="c"/>
  <p:tag name="KSO_WM_UNIT_TEXT_TYPE" val="1"/>
  <p:tag name="KSO_WM_FIGMA_FLAG" val="#fgm#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355.xml><?xml version="1.0" encoding="utf-8"?>
<p:tagLst xmlns:p="http://schemas.openxmlformats.org/presentationml/2006/main">
  <p:tag name="KSO_WM_UNIT_TYPE" val="a"/>
  <p:tag name="KSO_WM_BEAUTIFY_FLAG" val="#wm#"/>
  <p:tag name="KSO_WM_UNIT_INDEX" val="1"/>
  <p:tag name="KSO_WM_UNIT_TEXT_TYPE" val="1"/>
  <p:tag name="KSO_WM_LAYOUT_CHECK_HASH" val="275a6cacf55f5695d1f7dca001bdb6a357782200"/>
  <p:tag name="KSO_WM_NEWLAYOUT_ID" val="5142"/>
  <p:tag name="KSO_WM_FIGMA_FLAG" val="#fgm#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356.xml><?xml version="1.0" encoding="utf-8"?>
<p:tagLst xmlns:p="http://schemas.openxmlformats.org/presentationml/2006/main">
  <p:tag name="KSO_WM_UNIT_HIGHLIGHT" val="0"/>
  <p:tag name="KSO_WM_BEAUTIFY_FLAG" val="#wm#"/>
  <p:tag name="KSO_WM_UNIT_INDEX" val="2"/>
  <p:tag name="KSO_WM_UNIT_SUBTYPE" val="b"/>
  <p:tag name="KSO_WM_UNIT_TEXT_TYPE" val="1"/>
  <p:tag name="KSO_WM_UNIT_TYPE" val="f"/>
  <p:tag name="KSO_WM_FIGMA_FLAG" val="#fgm#"/>
  <p:tag name="KSO_WM_UNIT_ID" val="_9*f*2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357.xml><?xml version="1.0" encoding="utf-8"?>
<p:tagLst xmlns:p="http://schemas.openxmlformats.org/presentationml/2006/main">
  <p:tag name="KSO_WM_UNIT_TYPE" val="i"/>
  <p:tag name="KSO_WM_UNIT_INDEX" val="17"/>
  <p:tag name="KSO_WM_BEAUTIFY_FLAG" val="#wm#"/>
  <p:tag name="KSO_WM_TAG_VERSION" val="3.0"/>
  <p:tag name="LAYOUTZORDER" val="2"/>
  <p:tag name="KSO_WM_UNIT_ID" val="_10*i*17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58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LAYOUTZORDER" val="3"/>
  <p:tag name="KSO_WM_UNIT_ID" val="_10*i*1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59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LAYOUTZORDER" val="4"/>
  <p:tag name="KSO_WM_UNIT_ID" val="_10*i*3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360.xml><?xml version="1.0" encoding="utf-8"?>
<p:tagLst xmlns:p="http://schemas.openxmlformats.org/presentationml/2006/main">
  <p:tag name="KSO_WM_UNIT_TYPE" val="i"/>
  <p:tag name="KSO_WM_UNIT_INDEX" val="13"/>
  <p:tag name="KSO_WM_BEAUTIFY_FLAG" val="#wm#"/>
  <p:tag name="KSO_WM_TAG_VERSION" val="3.0"/>
  <p:tag name="LAYOUTZORDER" val="5"/>
  <p:tag name="KSO_WM_UNIT_ID" val="_10*i*13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61.xml><?xml version="1.0" encoding="utf-8"?>
<p:tagLst xmlns:p="http://schemas.openxmlformats.org/presentationml/2006/main">
  <p:tag name="LAYOUTZORDER" val="6"/>
  <p:tag name="KSO_WM_UNIT_TYPE" val="i"/>
  <p:tag name="KSO_WM_UNIT_ID" val="_10*i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62.xml><?xml version="1.0" encoding="utf-8"?>
<p:tagLst xmlns:p="http://schemas.openxmlformats.org/presentationml/2006/main">
  <p:tag name="KSO_WM_UNIT_TYPE" val="i"/>
  <p:tag name="KSO_WM_UNIT_INDEX" val="15"/>
  <p:tag name="KSO_WM_BEAUTIFY_FLAG" val="#wm#"/>
  <p:tag name="KSO_WM_TAG_VERSION" val="3.0"/>
  <p:tag name="LAYOUTZORDER" val="7"/>
  <p:tag name="KSO_WM_UNIT_ID" val="_10*i*15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63.xml><?xml version="1.0" encoding="utf-8"?>
<p:tagLst xmlns:p="http://schemas.openxmlformats.org/presentationml/2006/main">
  <p:tag name="LAYOUTZORDER" val="8"/>
  <p:tag name="KSO_WM_UNIT_TYPE" val="i"/>
  <p:tag name="KSO_WM_UNIT_ID" val="_10*i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64.xml><?xml version="1.0" encoding="utf-8"?>
<p:tagLst xmlns:p="http://schemas.openxmlformats.org/presentationml/2006/main">
  <p:tag name="LAYOUTZORDER" val="9"/>
  <p:tag name="KSO_WM_UNIT_TYPE" val="i"/>
  <p:tag name="KSO_WM_UNIT_ID" val="_10*i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65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0*i*1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66.xml><?xml version="1.0" encoding="utf-8"?>
<p:tagLst xmlns:p="http://schemas.openxmlformats.org/presentationml/2006/main">
  <p:tag name="KSO_WM_UNIT_TYPE" val="i"/>
  <p:tag name="KSO_WM_UNIT_INDEX" val="16"/>
  <p:tag name="KSO_WM_BEAUTIFY_FLAG" val="#wm#"/>
  <p:tag name="KSO_WM_TAG_VERSION" val="3.0"/>
  <p:tag name="LAYOUTZORDER" val="10"/>
  <p:tag name="KSO_WM_UNIT_ID" val="_10*i*16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67.xml><?xml version="1.0" encoding="utf-8"?>
<p:tagLst xmlns:p="http://schemas.openxmlformats.org/presentationml/2006/main">
  <p:tag name="KSO_WM_UNIT_TYPE" val="i"/>
  <p:tag name="KSO_WM_UNIT_INDEX" val="18"/>
  <p:tag name="KSO_WM_BEAUTIFY_FLAG" val="#wm#"/>
  <p:tag name="KSO_WM_TAG_VERSION" val="3.0"/>
  <p:tag name="LAYOUTZORDER" val="13"/>
  <p:tag name="KSO_WM_UNIT_ID" val="_10*i*18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68.xml><?xml version="1.0" encoding="utf-8"?>
<p:tagLst xmlns:p="http://schemas.openxmlformats.org/presentationml/2006/main">
  <p:tag name="KSO_WM_UNIT_TYPE" val="i"/>
  <p:tag name="KSO_WM_UNIT_INDEX" val="19"/>
  <p:tag name="KSO_WM_BEAUTIFY_FLAG" val="#wm#"/>
  <p:tag name="KSO_WM_TAG_VERSION" val="3.0"/>
  <p:tag name="LAYOUTZORDER" val="14"/>
  <p:tag name="KSO_WM_UNIT_ID" val="_10*i*19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69.xml><?xml version="1.0" encoding="utf-8"?>
<p:tagLst xmlns:p="http://schemas.openxmlformats.org/presentationml/2006/main">
  <p:tag name="KSO_WM_UNIT_TYPE" val="i"/>
  <p:tag name="KSO_WM_UNIT_INDEX" val="20"/>
  <p:tag name="KSO_WM_BEAUTIFY_FLAG" val="#wm#"/>
  <p:tag name="KSO_WM_TAG_VERSION" val="3.0"/>
  <p:tag name="LAYOUTZORDER" val="15"/>
  <p:tag name="KSO_WM_UNIT_ID" val="_10*i*2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370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LAYOUTZORDER" val="20"/>
  <p:tag name="KSO_WM_UNIT_ID" val="_10*i*4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71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LAYOUTZORDER" val="21"/>
  <p:tag name="KSO_WM_UNIT_ID" val="_10*i*7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72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LAYOUTZORDER" val="22"/>
  <p:tag name="KSO_WM_UNIT_ID" val="_10*i*1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73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LAYOUTZORDER" val="23"/>
  <p:tag name="KSO_WM_UNIT_ID" val="_10*i*5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74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LAYOUTZORDER" val="24"/>
  <p:tag name="KSO_WM_UNIT_ID" val="_10*i*8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75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LAYOUTZORDER" val="25"/>
  <p:tag name="KSO_WM_UNIT_ID" val="_10*i*11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76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LAYOUTZORDER" val="26"/>
  <p:tag name="KSO_WM_UNIT_ID" val="_10*i*6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77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LAYOUTZORDER" val="27"/>
  <p:tag name="KSO_WM_UNIT_ID" val="_10*i*9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78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LAYOUTZORDER" val="28"/>
  <p:tag name="KSO_WM_UNIT_ID" val="_10*i*12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79.xml><?xml version="1.0" encoding="utf-8"?>
<p:tagLst xmlns:p="http://schemas.openxmlformats.org/presentationml/2006/main">
  <p:tag name="LAYOUTZORDER" val="29"/>
  <p:tag name="KSO_WM_UNIT_TYPE" val="i"/>
  <p:tag name="KSO_WM_UNIT_ID" val="_10*i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80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EXT_TYPE" val="1"/>
  <p:tag name="KSO_WM_UNIT_TYPE" val="a"/>
  <p:tag name="KSO_WM_LAYOUT_CHECK_HASH" val="84e56f4ec373788942225ee5e6fa6df4c782cf1c"/>
  <p:tag name="KSO_WM_NEWLAYOUT_ID" val="5149"/>
  <p:tag name="KSO_WM_FIGMA_FLAG" val="#fgm#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381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YPE" val="e"/>
  <p:tag name="KSO_WM_FIGMA_FLAG" val="#fgm#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382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83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LAYOUTZORDER" val="34"/>
  <p:tag name="KSO_WM_UNIT_ID" val="_11*i*2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84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LAYOUTZORDER" val="35"/>
  <p:tag name="KSO_WM_UNIT_ID" val="_11*i*3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85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LAYOUTZORDER" val="36"/>
  <p:tag name="KSO_WM_UNIT_ID" val="_11*i*4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86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LAYOUTZORDER" val="8"/>
  <p:tag name="KSO_WM_UNIT_ID" val="_11*i*6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87.xml><?xml version="1.0" encoding="utf-8"?>
<p:tagLst xmlns:p="http://schemas.openxmlformats.org/presentationml/2006/main">
  <p:tag name="LAYOUTZORDER" val="9"/>
  <p:tag name="KSO_WM_UNIT_TYPE" val="i"/>
  <p:tag name="KSO_WM_UNIT_ID" val="_11*i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88.xml><?xml version="1.0" encoding="utf-8"?>
<p:tagLst xmlns:p="http://schemas.openxmlformats.org/presentationml/2006/main">
  <p:tag name="LAYOUTZORDER" val="10"/>
  <p:tag name="KSO_WM_UNIT_TYPE" val="i"/>
  <p:tag name="KSO_WM_UNIT_ID" val="_11*i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89.xml><?xml version="1.0" encoding="utf-8"?>
<p:tagLst xmlns:p="http://schemas.openxmlformats.org/presentationml/2006/main">
  <p:tag name="LAYOUTZORDER" val="11"/>
  <p:tag name="KSO_WM_UNIT_TYPE" val="i"/>
  <p:tag name="KSO_WM_UNIT_ID" val="_11*i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390.xml><?xml version="1.0" encoding="utf-8"?>
<p:tagLst xmlns:p="http://schemas.openxmlformats.org/presentationml/2006/main">
  <p:tag name="LAYOUTZORDER" val="12"/>
  <p:tag name="KSO_WM_UNIT_TYPE" val="i"/>
  <p:tag name="KSO_WM_UNIT_ID" val="_11*i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91.xml><?xml version="1.0" encoding="utf-8"?>
<p:tagLst xmlns:p="http://schemas.openxmlformats.org/presentationml/2006/main">
  <p:tag name="LAYOUTZORDER" val="13"/>
  <p:tag name="KSO_WM_UNIT_TYPE" val="i"/>
  <p:tag name="KSO_WM_UNIT_ID" val="_11*i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92.xml><?xml version="1.0" encoding="utf-8"?>
<p:tagLst xmlns:p="http://schemas.openxmlformats.org/presentationml/2006/main">
  <p:tag name="LAYOUTZORDER" val="14"/>
  <p:tag name="KSO_WM_UNIT_TYPE" val="i"/>
  <p:tag name="KSO_WM_UNIT_ID" val="_11*i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93.xml><?xml version="1.0" encoding="utf-8"?>
<p:tagLst xmlns:p="http://schemas.openxmlformats.org/presentationml/2006/main">
  <p:tag name="LAYOUTZORDER" val="15"/>
  <p:tag name="KSO_WM_UNIT_TYPE" val="i"/>
  <p:tag name="KSO_WM_UNIT_ID" val="_11*i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94.xml><?xml version="1.0" encoding="utf-8"?>
<p:tagLst xmlns:p="http://schemas.openxmlformats.org/presentationml/2006/main">
  <p:tag name="LAYOUTZORDER" val="16"/>
  <p:tag name="KSO_WM_UNIT_TYPE" val="i"/>
  <p:tag name="KSO_WM_UNIT_ID" val="_11*i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95.xml><?xml version="1.0" encoding="utf-8"?>
<p:tagLst xmlns:p="http://schemas.openxmlformats.org/presentationml/2006/main">
  <p:tag name="LAYOUTZORDER" val="17"/>
  <p:tag name="KSO_WM_UNIT_TYPE" val="i"/>
  <p:tag name="KSO_WM_UNIT_ID" val="_11*i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96.xml><?xml version="1.0" encoding="utf-8"?>
<p:tagLst xmlns:p="http://schemas.openxmlformats.org/presentationml/2006/main">
  <p:tag name="LAYOUTZORDER" val="18"/>
  <p:tag name="KSO_WM_UNIT_TYPE" val="i"/>
  <p:tag name="KSO_WM_UNIT_ID" val="_11*i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97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398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LAYOUTZORDER" val="19"/>
  <p:tag name="KSO_WM_UNIT_ID" val="_11*i*8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399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LAYOUTZORDER" val="20"/>
  <p:tag name="KSO_WM_UNIT_ID" val="_11*i*7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540550684797ca018bb0a2eda8f98a7c8fc668d"/>
  <p:tag name="KSO_WM_NEWLAYOUT_GROUP_ID" val="layout_38"/>
  <p:tag name="KSO_WM_NEWLAYOUT_ID" val="slide_602d535931c36a5c"/>
</p:tagLst>
</file>

<file path=ppt/tags/tag4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400.xml><?xml version="1.0" encoding="utf-8"?>
<p:tagLst xmlns:p="http://schemas.openxmlformats.org/presentationml/2006/main">
  <p:tag name="LAYOUTZORDER" val="22"/>
  <p:tag name="KSO_WM_UNIT_TYPE" val="i"/>
  <p:tag name="KSO_WM_UNIT_ID" val="_11*i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401.xml><?xml version="1.0" encoding="utf-8"?>
<p:tagLst xmlns:p="http://schemas.openxmlformats.org/presentationml/2006/main">
  <p:tag name="LAYOUTZORDER" val="23"/>
  <p:tag name="KSO_WM_UNIT_TYPE" val="i"/>
  <p:tag name="KSO_WM_UNIT_ID" val="_11*i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402.xml><?xml version="1.0" encoding="utf-8"?>
<p:tagLst xmlns:p="http://schemas.openxmlformats.org/presentationml/2006/main">
  <p:tag name="LAYOUTZORDER" val="24"/>
  <p:tag name="KSO_WM_UNIT_TYPE" val="i"/>
  <p:tag name="KSO_WM_UNIT_ID" val="_11*i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403.xml><?xml version="1.0" encoding="utf-8"?>
<p:tagLst xmlns:p="http://schemas.openxmlformats.org/presentationml/2006/main">
  <p:tag name="LAYOUTZORDER" val="25"/>
  <p:tag name="KSO_WM_UNIT_TYPE" val="i"/>
  <p:tag name="KSO_WM_UNIT_ID" val="_11*i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404.xml><?xml version="1.0" encoding="utf-8"?>
<p:tagLst xmlns:p="http://schemas.openxmlformats.org/presentationml/2006/main">
  <p:tag name="LAYOUTZORDER" val="26"/>
  <p:tag name="KSO_WM_UNIT_TYPE" val="i"/>
  <p:tag name="KSO_WM_UNIT_ID" val="_11*i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405.xml><?xml version="1.0" encoding="utf-8"?>
<p:tagLst xmlns:p="http://schemas.openxmlformats.org/presentationml/2006/main">
  <p:tag name="LAYOUTZORDER" val="27"/>
  <p:tag name="KSO_WM_UNIT_TYPE" val="i"/>
  <p:tag name="KSO_WM_UNIT_ID" val="_11*i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406.xml><?xml version="1.0" encoding="utf-8"?>
<p:tagLst xmlns:p="http://schemas.openxmlformats.org/presentationml/2006/main">
  <p:tag name="LAYOUTZORDER" val="28"/>
  <p:tag name="KSO_WM_UNIT_TYPE" val="i"/>
  <p:tag name="KSO_WM_UNIT_ID" val="_11*i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407.xml><?xml version="1.0" encoding="utf-8"?>
<p:tagLst xmlns:p="http://schemas.openxmlformats.org/presentationml/2006/main">
  <p:tag name="LAYOUTZORDER" val="29"/>
  <p:tag name="KSO_WM_UNIT_TYPE" val="i"/>
  <p:tag name="KSO_WM_UNIT_ID" val="_11*i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408.xml><?xml version="1.0" encoding="utf-8"?>
<p:tagLst xmlns:p="http://schemas.openxmlformats.org/presentationml/2006/main">
  <p:tag name="LAYOUTZORDER" val="30"/>
  <p:tag name="KSO_WM_UNIT_TYPE" val="i"/>
  <p:tag name="KSO_WM_UNIT_ID" val="_11*i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409.xml><?xml version="1.0" encoding="utf-8"?>
<p:tagLst xmlns:p="http://schemas.openxmlformats.org/presentationml/2006/main">
  <p:tag name="KSO_WM_BEAUTIFY_FLAG" val="#wm#"/>
  <p:tag name="KSO_WM_UNIT_INDEX" val="1"/>
  <p:tag name="KSO_WM_UNIT_TEXT_TYPE" val="1"/>
  <p:tag name="KSO_WM_UNIT_TYPE" val="b"/>
  <p:tag name="KSO_WM_FIGMA_FLAG" val="#fgm#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4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410.xml><?xml version="1.0" encoding="utf-8"?>
<p:tagLst xmlns:p="http://schemas.openxmlformats.org/presentationml/2006/main">
  <p:tag name="KSO_WM_UNIT_TYPE" val="a"/>
  <p:tag name="KSO_WM_BEAUTIFY_FLAG" val="#wm#"/>
  <p:tag name="KSO_WM_UNIT_INDEX" val="1"/>
  <p:tag name="KSO_WM_UNIT_TEXT_TYPE" val="1"/>
  <p:tag name="KSO_WM_LAYOUT_CHECK_HASH" val="369a2c440eed63e793d7a0dce63bab5429c43d71"/>
  <p:tag name="KSO_WM_NEWLAYOUT_ID" val="5154"/>
  <p:tag name="KSO_WM_FIGMA_FLAG" val="#fgm#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41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41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41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41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41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cd952d703ac331f8cc7d568495cd79319ba98b0f"/>
  <p:tag name="KSO_WM_NEWLAYOUT_ID" val="1"/>
</p:tagLst>
</file>

<file path=ppt/tags/tag4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417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4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4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881b7ceb1ad0b820806c014cabb80ec78189ffa"/>
  <p:tag name="KSO_WM_NEWLAYOUT_GROUP_ID" val="layout_10007"/>
  <p:tag name="KSO_WM_NEWLAYOUT_ID" val="slide_6e92fadc955b6a8b"/>
</p:tagLst>
</file>

<file path=ppt/tags/tag420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4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423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3_2"/>
  <p:tag name="KSO_WM_UNIT_TYPE" val="l_h_i"/>
</p:tagLst>
</file>

<file path=ppt/tags/tag4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426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4_2"/>
  <p:tag name="KSO_WM_UNIT_TYPE" val="l_h_i"/>
</p:tagLst>
</file>

<file path=ppt/tags/tag4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428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429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30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0*i*3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431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0*i*4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432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433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434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435.xml><?xml version="1.0" encoding="utf-8"?>
<p:tagLst xmlns:p="http://schemas.openxmlformats.org/presentationml/2006/main">
  <p:tag name="KSO_WM_UNIT_TYPE" val="f"/>
  <p:tag name="KSO_WM_UNIT_INDEX" val="1"/>
  <p:tag name="KSO_WM_UNIT_ID" val="_0*f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436.xml><?xml version="1.0" encoding="utf-8"?>
<p:tagLst xmlns:p="http://schemas.openxmlformats.org/presentationml/2006/main">
  <p:tag name="KSO_WM_UNIT_TYPE" val="a"/>
  <p:tag name="KSO_WM_UNIT_INDEX" val="1"/>
  <p:tag name="KSO_WM_UNIT_ID" val="_0*a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965"/>
</p:tagLst>
</file>

<file path=ppt/tags/tag437.xml><?xml version="1.0" encoding="utf-8"?>
<p:tagLst xmlns:p="http://schemas.openxmlformats.org/presentationml/2006/main">
  <p:tag name="KSO_WM_TEMPLATE_SUBCATEGORY" val="29"/>
  <p:tag name="KSO_WM_BEAUTIFY_FLAG" val="#wm#"/>
  <p:tag name="KSO_WM_TEMPLATE_SLIDE_ID" val="slide_d799d37ec7ee1a76"/>
  <p:tag name="KSO_WM_TEMPLATE_THUMBS_INDEX" val="1、9"/>
  <p:tag name="KSO_WM_TEMPLATE_INDEX" val="40480965"/>
  <p:tag name="KSO_WM_TEMPLATE_CATEGORY" val="custom"/>
  <p:tag name="KSO_WM_TEMPLATE_MASTER_TYPE" val="0"/>
  <p:tag name="KSO_WM_TAG_VERSION" val="3.0"/>
</p:tagLst>
</file>

<file path=ppt/tags/tag438.xml><?xml version="1.0" encoding="utf-8"?>
<p:tagLst xmlns:p="http://schemas.openxmlformats.org/presentationml/2006/main">
  <p:tag name="KSO_WM_AITEMPLATE_STYLE_ID" val="69796626450"/>
</p:tagLst>
</file>

<file path=ppt/tags/tag439.xml><?xml version="1.0" encoding="utf-8"?>
<p:tagLst xmlns:p="http://schemas.openxmlformats.org/presentationml/2006/main">
  <p:tag name="KSO_WM_UNIT_TYPE" val="f"/>
  <p:tag name="KSO_WM_BEAUTIFY_FLAG" val="#wm#"/>
  <p:tag name="KSO_WM_UNIT_INDEX" val="1"/>
  <p:tag name="KSO_WM_UNIT_SUBTYPE" val="c"/>
  <p:tag name="KSO_WM_UNIT_TEXT_TYPE" val="1"/>
  <p:tag name="KSO_WM_UNIT_PRESET_TEXT" val="20XX YEAR"/>
  <p:tag name="KSO_WM_FIGMA_FLAG" val="#fgm#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40.xml><?xml version="1.0" encoding="utf-8"?>
<p:tagLst xmlns:p="http://schemas.openxmlformats.org/presentationml/2006/main">
  <p:tag name="KSO_WM_UNIT_TYPE" val="a"/>
  <p:tag name="KSO_WM_BEAUTIFY_FLAG" val="#wm#"/>
  <p:tag name="KSO_WM_UNIT_INDEX" val="1"/>
  <p:tag name="KSO_WM_UNIT_TEXT_TYPE" val="1"/>
  <p:tag name="KSO_WM_LAYOUT_CHECK_HASH" val="275a6cacf55f5695d1f7dca001bdb6a357782200"/>
  <p:tag name="KSO_WM_NEWLAYOUT_ID" val="5142"/>
  <p:tag name="KSO_WM_UNIT_PRESET_TEXT" val="单击此处&#10;添加文档标题"/>
  <p:tag name="KSO_WM_FIGMA_FLAG" val="#fgm#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441.xml><?xml version="1.0" encoding="utf-8"?>
<p:tagLst xmlns:p="http://schemas.openxmlformats.org/presentationml/2006/main">
  <p:tag name="KSO_WM_UNIT_HIGHLIGHT" val="0"/>
  <p:tag name="KSO_WM_BEAUTIFY_FLAG" val="#wm#"/>
  <p:tag name="KSO_WM_UNIT_INDEX" val="2"/>
  <p:tag name="KSO_WM_UNIT_SUBTYPE" val="b"/>
  <p:tag name="KSO_WM_UNIT_TEXT_TYPE" val="1"/>
  <p:tag name="KSO_WM_UNIT_TYPE" val="f"/>
  <p:tag name="KSO_WM_UNIT_PRESET_TEXT" val="BY WPS"/>
  <p:tag name="KSO_WM_FIGMA_FLAG" val="#fgm#"/>
  <p:tag name="KSO_WM_UNIT_ID" val="_9*f*2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442.xml><?xml version="1.0" encoding="utf-8"?>
<p:tagLst xmlns:p="http://schemas.openxmlformats.org/presentationml/2006/main">
  <p:tag name="KSO_WM_SLIDE_CONTENT_ORIENTATION" val="left"/>
  <p:tag name="KSO_WM_SLIDE_HAS_MASK" val="0"/>
  <p:tag name="KSO_WM_SLIDE_ITEM_CNT" val="0"/>
  <p:tag name="KSO_WM_SLIDE_TYPE" val="title"/>
  <p:tag name="KSO_WM_TEMPLATE_SUBCATEGORY" val="29"/>
  <p:tag name="KSO_WM_BEAUTIFY_FLAG" val="#wm#"/>
  <p:tag name="KSO_WM_TEMPLATE_SLIDE_ID" val="slide_d799d37ec7ee1a76"/>
  <p:tag name="KSO_WM_TEMPLATE_THUMBS_INDEX" val="1、9"/>
  <p:tag name="KSO_WM_TEMPLATE_INDEX" val="40480965"/>
  <p:tag name="KSO_WM_TEMPLATE_CATEGORY" val="custom"/>
  <p:tag name="KSO_WM_SLIDE_INDEX" val="1"/>
  <p:tag name="KSO_WM_SLIDE_ID" val="custom40480965_1"/>
  <p:tag name="KSO_WM_TEMPLATE_MASTER_TYPE" val="0"/>
  <p:tag name="KSO_WM_SLIDE_LAYOUT" val="a_f"/>
  <p:tag name="KSO_WM_SLIDE_LAYOUT_CNT" val="1_2"/>
  <p:tag name="KSO_WM_TAG_VERSION" val="3.0"/>
</p:tagLst>
</file>

<file path=ppt/tags/tag44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44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d8682d6c3fa0c62a5134ccb2a23b93eb2d51380e"/>
  <p:tag name="KSO_WM_NEWLAYOUT_GROUP_ID" val="layout_1-5"/>
  <p:tag name="KSO_WM_NEWLAYOUT_ID" val="slide_ba60fb0293b23fda"/>
</p:tagLst>
</file>

<file path=ppt/tags/tag4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  <p:tag name="KSO_WM_UNIT_PRESET_TEXT" val="01"/>
  <p:tag name="KSO_WM_SLIDE_FIGMA_DIAGRAM" val="1"/>
</p:tagLst>
</file>

<file path=ppt/tags/tag446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  <p:tag name="KSO_WM_UNIT_PRESET_TEXT" val=" "/>
  <p:tag name="KSO_WM_SLIDE_FIGMA_DIAGRAM" val="1"/>
</p:tagLst>
</file>

<file path=ppt/tags/tag4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  <p:tag name="KSO_WM_SLIDE_FIGMA_DIAGRAM" val="1"/>
</p:tagLst>
</file>

<file path=ppt/tags/tag4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  <p:tag name="KSO_WM_UNIT_PRESET_TEXT" val="02"/>
  <p:tag name="KSO_WM_SLIDE_FIGMA_DIAGRAM" val="1"/>
</p:tagLst>
</file>

<file path=ppt/tags/tag449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  <p:tag name="KSO_WM_UNIT_PRESET_TEXT" val=" "/>
  <p:tag name="KSO_WM_SLIDE_FIGMA_DIAGRAM" val="1"/>
</p:tagLst>
</file>

<file path=ppt/tags/tag4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4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  <p:tag name="KSO_WM_SLIDE_FIGMA_DIAGRAM" val="1"/>
</p:tagLst>
</file>

<file path=ppt/tags/tag4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  <p:tag name="KSO_WM_UNIT_PRESET_TEXT" val="03"/>
  <p:tag name="KSO_WM_SLIDE_FIGMA_DIAGRAM" val="1"/>
</p:tagLst>
</file>

<file path=ppt/tags/tag452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  <p:tag name="KSO_WM_UNIT_PRESET_TEXT" val=" "/>
  <p:tag name="KSO_WM_SLIDE_FIGMA_DIAGRAM" val="1"/>
</p:tagLst>
</file>

<file path=ppt/tags/tag4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  <p:tag name="KSO_WM_SLIDE_FIGMA_DIAGRAM" val="1"/>
</p:tagLst>
</file>

<file path=ppt/tags/tag4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  <p:tag name="KSO_WM_UNIT_PRESET_TEXT" val="04"/>
  <p:tag name="KSO_WM_SLIDE_FIGMA_DIAGRAM" val="1"/>
</p:tagLst>
</file>

<file path=ppt/tags/tag455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  <p:tag name="KSO_WM_UNIT_PRESET_TEXT" val=" "/>
  <p:tag name="KSO_WM_SLIDE_FIGMA_DIAGRAM" val="1"/>
</p:tagLst>
</file>

<file path=ppt/tags/tag4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  <p:tag name="KSO_WM_SLIDE_FIGMA_DIAGRAM" val="1"/>
</p:tagLst>
</file>

<file path=ppt/tags/tag4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SUBTYPE" val="d"/>
  <p:tag name="KSO_WM_UNIT_TYPE" val="l_h_i"/>
  <p:tag name="KSO_WM_UNIT_PRESET_TEXT" val="05"/>
  <p:tag name="KSO_WM_SLIDE_FIGMA_DIAGRAM" val="1"/>
</p:tagLst>
</file>

<file path=ppt/tags/tag458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5_2"/>
  <p:tag name="KSO_WM_UNIT_TYPE" val="l_h_i"/>
  <p:tag name="KSO_WM_UNIT_PRESET_TEXT" val=" "/>
  <p:tag name="KSO_WM_SLIDE_FIGMA_DIAGRAM" val="1"/>
</p:tagLst>
</file>

<file path=ppt/tags/tag4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  <p:tag name="KSO_WM_UNIT_PRESET_TEXT" val="单击此处添加项标题"/>
  <p:tag name="KSO_WM_SLIDE_FIGMA_DIAGRAM" val="1"/>
</p:tagLst>
</file>

<file path=ppt/tags/tag4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4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SUBTYPE" val="d"/>
  <p:tag name="KSO_WM_UNIT_TYPE" val="l_h_i"/>
  <p:tag name="KSO_WM_UNIT_PRESET_TEXT" val="06"/>
  <p:tag name="KSO_WM_SLIDE_FIGMA_DIAGRAM" val="1"/>
</p:tagLst>
</file>

<file path=ppt/tags/tag461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6_2"/>
  <p:tag name="KSO_WM_UNIT_TYPE" val="l_h_i"/>
  <p:tag name="KSO_WM_UNIT_PRESET_TEXT" val=" "/>
  <p:tag name="KSO_WM_SLIDE_FIGMA_DIAGRAM" val="1"/>
</p:tagLst>
</file>

<file path=ppt/tags/tag4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a"/>
  <p:tag name="KSO_WM_UNIT_PRESET_TEXT" val="单击此处添加项标题"/>
  <p:tag name="KSO_WM_SLIDE_FIGMA_DIAGRAM" val="1"/>
</p:tagLst>
</file>

<file path=ppt/tags/tag463.xml><?xml version="1.0" encoding="utf-8"?>
<p:tagLst xmlns:p="http://schemas.openxmlformats.org/presentationml/2006/main">
  <p:tag name="KSO_WM_SLIDE_CONTENT_ORIENTATION" val=""/>
  <p:tag name="KSO_WM_SLIDE_HAS_MASK" val="0"/>
  <p:tag name="KSO_WM_SLIDE_ITEM_CNT" val="6"/>
  <p:tag name="KSO_WM_SLIDE_TYPE" val="contents"/>
  <p:tag name="KSO_WM_TEMPLATE_SUBCATEGORY" val="29"/>
  <p:tag name="KSO_WM_BEAUTIFY_FLAG" val="#wm#"/>
  <p:tag name="KSO_WM_TEMPLATE_FIGMA_ID" val="69796626450"/>
  <p:tag name="KSO_WM_TEMPLATE_SLIDE_ID" val="slide_ba60fb0293b23fda"/>
</p:tagLst>
</file>

<file path=ppt/tags/tag464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EXT_TYPE" val="1"/>
  <p:tag name="KSO_WM_UNIT_TYPE" val="a"/>
  <p:tag name="KSO_WM_LAYOUT_CHECK_HASH" val="84e56f4ec373788942225ee5e6fa6df4c782cf1c"/>
  <p:tag name="KSO_WM_NEWLAYOUT_ID" val="5149"/>
  <p:tag name="KSO_WM_UNIT_PRESET_TEXT" val="单击此处添加章节标题"/>
  <p:tag name="KSO_WM_FIGMA_FLAG" val="#fgm#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465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YPE" val="e"/>
  <p:tag name="KSO_WM_UNIT_PRESET_TEXT" val="01"/>
  <p:tag name="KSO_WM_FIGMA_FLAG" val="#fgm#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466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  <p:tag name="KSO_WM_TEMPLATE_INDEX" val="40480965"/>
  <p:tag name="KSO_WM_TEMPLATE_CATEGORY" val="custom"/>
  <p:tag name="KSO_WM_SLIDE_INDEX" val="3"/>
  <p:tag name="KSO_WM_SLIDE_ID" val="custom40480965_7"/>
  <p:tag name="KSO_WM_TEMPLATE_MASTER_TYPE" val="0"/>
  <p:tag name="KSO_WM_SLIDE_LAYOUT" val="a_e"/>
  <p:tag name="KSO_WM_SLIDE_LAYOUT_CNT" val="1_1"/>
  <p:tag name="KSO_WM_TAG_VERSION" val="3.0"/>
</p:tagLst>
</file>

<file path=ppt/tags/tag46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ac1f392ee60799acd95a9e347920c30c07c7f4a"/>
  <p:tag name="KSO_WM_NEWLAYOUT_GROUP_ID" val="layout_60"/>
  <p:tag name="KSO_WM_NEWLAYOUT_ID" val="slide_fce0e59d21ed12ce"/>
  <p:tag name="KSO_WM_UNIT_PRESET_TEXT" val="单击此处添加标题"/>
</p:tagLst>
</file>

<file path=ppt/tags/tag46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VCG41N1057689960&quot;,&quot;product_name&quot;:&quot;wps-wpp-pc&quot;,&quot;intention_code&quot;:&quot;wps_wpp_generate_mind_pay&quot;}*auto_gallery_3.0.4_Mock_V1_prod*1767488891786_262714_eb2f33bdc3db-slide-3"/>
</p:tagLst>
</file>

<file path=ppt/tags/tag469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  <p:tag name="KSO_WM_UNIT_PRESET_TEXT" val=" "/>
</p:tagLst>
</file>

<file path=ppt/tags/tag4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4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472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6450"/>
  <p:tag name="KSO_WM_TEMPLATE_SLIDE_ID" val="slide_fce0e59d21ed12ce"/>
</p:tagLst>
</file>

<file path=ppt/tags/tag473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EXT_TYPE" val="1"/>
  <p:tag name="KSO_WM_UNIT_TYPE" val="a"/>
  <p:tag name="KSO_WM_LAYOUT_CHECK_HASH" val="84e56f4ec373788942225ee5e6fa6df4c782cf1c"/>
  <p:tag name="KSO_WM_NEWLAYOUT_ID" val="5149"/>
  <p:tag name="KSO_WM_UNIT_PRESET_TEXT" val="单击此处添加章节标题"/>
  <p:tag name="KSO_WM_FIGMA_FLAG" val="#fgm#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474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YPE" val="e"/>
  <p:tag name="KSO_WM_UNIT_PRESET_TEXT" val="01"/>
  <p:tag name="KSO_WM_FIGMA_FLAG" val="#fgm#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475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  <p:tag name="KSO_WM_TEMPLATE_INDEX" val="40480965"/>
  <p:tag name="KSO_WM_TEMPLATE_CATEGORY" val="custom"/>
  <p:tag name="KSO_WM_SLIDE_INDEX" val="3"/>
  <p:tag name="KSO_WM_SLIDE_ID" val="custom40480965_7"/>
  <p:tag name="KSO_WM_TEMPLATE_MASTER_TYPE" val="0"/>
  <p:tag name="KSO_WM_SLIDE_LAYOUT" val="a_e"/>
  <p:tag name="KSO_WM_SLIDE_LAYOUT_CNT" val="1_1"/>
  <p:tag name="KSO_WM_TAG_VERSION" val="3.0"/>
</p:tagLst>
</file>

<file path=ppt/tags/tag47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bd5c310acadb5e9ddba81310ed5050c111ebb69"/>
  <p:tag name="KSO_WM_NEWLAYOUT_GROUP_ID" val="layout_34"/>
  <p:tag name="KSO_WM_NEWLAYOUT_ID" val="slide_4acdb5d565d7a68b"/>
  <p:tag name="KSO_WM_UNIT_PRESET_TEXT" val="单击此处添加标题"/>
</p:tagLst>
</file>

<file path=ppt/tags/tag4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http://zh-ai-group.ks3-cn-beijing-internal.ksyun.com/image_generate/image_process/production/202601/d200cc33-c7a8-4546-a135-5e422f728951.jpg?Expires=1799024899\u0026AWSAccessKeyId=AKLT9NSy7kh8TIS1UzNqLRY2\u0026Signature=5ERZ05feqNzpxapO7idtbA%2BdK%2Bc%3D&quot;,&quot;product_name&quot;:&quot;wps-wpp-pc&quot;,&quot;intention_code&quot;:&quot;wps_wpp_generate_mind_pay&quot;}*auto_qingqiu_3.0.4_Mock_V1_prod*1767488891786_262714_eb2f33bdc3db-slide-5"/>
</p:tagLst>
</file>

<file path=ppt/tags/tag4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f66511a6a188653998819dc043b1dbec86eab00"/>
  <p:tag name="KSO_WM_NEWLAYOUT_GROUP_ID" val="layout_10004"/>
  <p:tag name="KSO_WM_NEWLAYOUT_ID" val="slide_aec818c1bcb6d7c7"/>
</p:tagLst>
</file>

<file path=ppt/tags/tag4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http://zh-ai-group.ks3-cn-beijing-internal.ksyun.com/image_generate/image_process/production/202601/dfc2f893-22e9-4dbc-be3f-95b588dc70e4.jpg?Expires=1799024897\u0026AWSAccessKeyId=AKLT9NSy7kh8TIS1UzNqLRY2\u0026Signature=2r3QwCb%2BWO7BaiBgVCXvGugmprc%3D&quot;,&quot;product_name&quot;:&quot;wps-wpp-pc&quot;,&quot;intention_code&quot;:&quot;wps_wpp_generate_mind_pay&quot;}*auto_qingqiu_3.0.4_Mock_V1_prod*1767488891786_262714_eb2f33bdc3db-slide-5"/>
</p:tagLst>
</file>

<file path=ppt/tags/tag4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  <p:tag name="MH_PIC_SOURCE_TYPE" val="generate_slide_ai*{&quot;id&quot;:&quot;http://zh-ai-group.ks3-cn-beijing-internal.ksyun.com/image_generate/image_process/production/202601/acacb12c-89c6-4cb8-bb53-26901359d2c1.jpg?Expires=1799024898\u0026AWSAccessKeyId=AKLT9NSy7kh8TIS1UzNqLRY2\u0026Signature=P%2BgdrCcl8ur%2Fzj2HYx96cZjH9QE%3D&quot;,&quot;product_name&quot;:&quot;wps-wpp-pc&quot;,&quot;intention_code&quot;:&quot;wps_wpp_generate_mind_pay&quot;}*auto_qingqiu_3.0.4_Mock_V1_prod*1767488891786_262714_eb2f33bdc3db-slide-5"/>
</p:tagLst>
</file>

<file path=ppt/tags/tag4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86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6450"/>
  <p:tag name="KSO_WM_TEMPLATE_SLIDE_ID" val="slide_4acdb5d565d7a68b"/>
</p:tagLst>
</file>

<file path=ppt/tags/tag48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6b70b44f3acf51331c88a20096fe4d0ab8a50b8"/>
  <p:tag name="KSO_WM_NEWLAYOUT_GROUP_ID" val="layout_10009"/>
  <p:tag name="KSO_WM_NEWLAYOUT_ID" val="slide_663634cc5316c693"/>
  <p:tag name="KSO_WM_UNIT_PRESET_TEXT" val="单击此处添加标题"/>
</p:tagLst>
</file>

<file path=ppt/tags/tag4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VCG41N1091389712&quot;,&quot;product_name&quot;:&quot;wps-wpp-pc&quot;,&quot;intention_code&quot;:&quot;wps_wpp_generate_mind_pay&quot;}*auto_gallery_3.0.4_Mock_V1_prod*1767488891786_262714_eb2f33bdc3db-slide-6"/>
</p:tagLst>
</file>

<file path=ppt/tags/tag4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4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VCG41N1434322868&quot;,&quot;product_name&quot;:&quot;wps-wpp-pc&quot;,&quot;intention_code&quot;:&quot;wps_wpp_generate_mind_pay&quot;}*auto_gallery_3.0.4_Mock_V1_prod*1767488891786_262714_eb2f33bdc3db-slide-6"/>
</p:tagLst>
</file>

<file path=ppt/tags/tag4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94.xml><?xml version="1.0" encoding="utf-8"?>
<p:tagLst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26450"/>
  <p:tag name="KSO_WM_TEMPLATE_SLIDE_ID" val="slide_663634cc5316c693"/>
</p:tagLst>
</file>

<file path=ppt/tags/tag49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6ee067c663f580ed0e0d5977075a4c8303b16d4"/>
  <p:tag name="KSO_WM_NEWLAYOUT_GROUP_ID" val="layout_61"/>
  <p:tag name="KSO_WM_NEWLAYOUT_ID" val="slide_4b930c15976a31a0"/>
  <p:tag name="KSO_WM_UNIT_PRESET_TEXT" val="单击此处添加标题"/>
</p:tagLst>
</file>

<file path=ppt/tags/tag49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VCG41N1566889837&quot;,&quot;product_name&quot;:&quot;wps-wpp-pc&quot;,&quot;intention_code&quot;:&quot;wps_wpp_generate_mind_pay&quot;}*auto_gallery_3.0.4_Mock_V1_prod*1767488891786_262714_eb2f33bdc3db-slide-7"/>
</p:tagLst>
</file>

<file path=ppt/tags/tag497.xml><?xml version="1.0" encoding="utf-8"?>
<p:tagLst xmlns:p="http://schemas.openxmlformats.org/presentationml/2006/main">
  <p:tag name="KSO_WM_FIGMA_DECORATION_INDEX" val="17_contentModel"/>
  <p:tag name="$PH_EXT" val="2"/>
  <p:tag name="KSO_WM_BEAUTIFY_FLAG" val="#fgm#"/>
  <p:tag name="KSO_WM_FIGMA_FLAG" val="#fgm#"/>
  <p:tag name="KSO_WM_SYNC_SLIDE_TEXT" val="1"/>
  <p:tag name="KSO_WM_UNIT_INDEX" val="1_1"/>
  <p:tag name="KSO_WM_UNIT_TYPE" val="l_i"/>
  <p:tag name="KSO_WM_UNIT_PRESET_TEXT" val=" "/>
</p:tagLst>
</file>

<file path=ppt/tags/tag4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500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6450"/>
  <p:tag name="KSO_WM_TEMPLATE_SLIDE_ID" val="slide_4b930c15976a31a0"/>
</p:tagLst>
</file>

<file path=ppt/tags/tag50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d47610a1313004012c9c505ec6f93a8c65ddb4f"/>
  <p:tag name="KSO_WM_NEWLAYOUT_GROUP_ID" val="layout_63"/>
  <p:tag name="KSO_WM_NEWLAYOUT_ID" val="slide_cd21ea65db8caf9f"/>
  <p:tag name="KSO_WM_UNIT_PRESET_TEXT" val="单击此处添加标题"/>
</p:tagLst>
</file>

<file path=ppt/tags/tag50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https://sjzg-images.ks3-cn-beijing-internal.ksyun.com/tim_gen_images/doubao_gen/ab1af721542c6a188baccc36e019c595_0.png?Expires=1767575294\u0026AWSAccessKeyId=AKLTHzmNYxS86KQFnb2pvxtA\u0026Signature=L1gQRH4qFyNPOhUjsKa%2B%2FoZ%2FP%2FE%3D&quot;,&quot;product_name&quot;:&quot;wps-wpp-pc&quot;,&quot;intention_code&quot;:&quot;wps_wpp_generate_mind_pay&quot;}*auto_cache_hit_3.0.4_Mock_V1_prod*1767488891786_262714_eb2f33bdc3db-slide-8"/>
</p:tagLst>
</file>

<file path=ppt/tags/tag5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5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505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6450"/>
  <p:tag name="KSO_WM_TEMPLATE_SLIDE_ID" val="slide_cd21ea65db8caf9f"/>
</p:tagLst>
</file>

<file path=ppt/tags/tag50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806bbd48c45c5647dc371e54f98b14e3406ce9e"/>
  <p:tag name="KSO_WM_NEWLAYOUT_GROUP_ID" val="layout_62"/>
  <p:tag name="KSO_WM_NEWLAYOUT_ID" val="slide_d04dac5f6dad995b"/>
  <p:tag name="KSO_WM_UNIT_PRESET_TEXT" val="单击此处添加标题"/>
</p:tagLst>
</file>

<file path=ppt/tags/tag50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http://zh-ai-group.ks3-cn-beijing-internal.ksyun.com/image_generate/image_process/production/202601/ff36195f-ccdc-4b35-b5af-494941adf553.jpg?Expires=1799024898\u0026AWSAccessKeyId=AKLT9NSy7kh8TIS1UzNqLRY2\u0026Signature=zDz0WmShpD5mLxswjcqmaPu%2FCVE%3D&quot;,&quot;product_name&quot;:&quot;wps-wpp-pc&quot;,&quot;intention_code&quot;:&quot;wps_wpp_generate_mind_pay&quot;}*auto_qingqiu_3.0.4_Mock_V1_prod*1767488891786_262714_eb2f33bdc3db-slide-9"/>
</p:tagLst>
</file>

<file path=ppt/tags/tag508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5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5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511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6450"/>
  <p:tag name="KSO_WM_TEMPLATE_SLIDE_ID" val="slide_d04dac5f6dad995b"/>
</p:tagLst>
</file>

<file path=ppt/tags/tag512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EXT_TYPE" val="1"/>
  <p:tag name="KSO_WM_UNIT_TYPE" val="a"/>
  <p:tag name="KSO_WM_LAYOUT_CHECK_HASH" val="84e56f4ec373788942225ee5e6fa6df4c782cf1c"/>
  <p:tag name="KSO_WM_NEWLAYOUT_ID" val="5149"/>
  <p:tag name="KSO_WM_UNIT_PRESET_TEXT" val="单击此处添加章节标题"/>
  <p:tag name="KSO_WM_FIGMA_FLAG" val="#fgm#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513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YPE" val="e"/>
  <p:tag name="KSO_WM_UNIT_PRESET_TEXT" val="01"/>
  <p:tag name="KSO_WM_FIGMA_FLAG" val="#fgm#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514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  <p:tag name="KSO_WM_TEMPLATE_INDEX" val="40480965"/>
  <p:tag name="KSO_WM_TEMPLATE_CATEGORY" val="custom"/>
  <p:tag name="KSO_WM_SLIDE_INDEX" val="3"/>
  <p:tag name="KSO_WM_SLIDE_ID" val="custom40480965_7"/>
  <p:tag name="KSO_WM_TEMPLATE_MASTER_TYPE" val="0"/>
  <p:tag name="KSO_WM_SLIDE_LAYOUT" val="a_e"/>
  <p:tag name="KSO_WM_SLIDE_LAYOUT_CNT" val="1_1"/>
  <p:tag name="KSO_WM_TAG_VERSION" val="3.0"/>
</p:tagLst>
</file>

<file path=ppt/tags/tag51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18d45111e73ee5cad579e40a637555d3378fcac"/>
  <p:tag name="KSO_WM_NEWLAYOUT_GROUP_ID" val="layout_39"/>
  <p:tag name="KSO_WM_NEWLAYOUT_ID" val="slide_073e3cf488305b8a"/>
  <p:tag name="KSO_WM_UNIT_PRESET_TEXT" val="单击此处添加标题"/>
</p:tagLst>
</file>

<file path=ppt/tags/tag51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517.xml><?xml version="1.0" encoding="utf-8"?>
<p:tagLst xmlns:p="http://schemas.openxmlformats.org/presentationml/2006/main">
  <p:tag name="KSO_WM_FIGMA_DECORATION_INDEX" val="1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5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5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52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521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5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5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524.xml><?xml version="1.0" encoding="utf-8"?>
<p:tagLst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26450"/>
  <p:tag name="KSO_WM_TEMPLATE_SLIDE_ID" val="slide_073e3cf488305b8a"/>
</p:tagLst>
</file>

<file path=ppt/tags/tag52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728fc994e1a43a249a1c94c817578aabb2215ca"/>
  <p:tag name="KSO_WM_NEWLAYOUT_GROUP_ID" val="layout_6"/>
  <p:tag name="KSO_WM_NEWLAYOUT_ID" val="slide_ce523ca39a70fa0d"/>
  <p:tag name="KSO_WM_UNIT_PRESET_TEXT" val="单击此处添加标题"/>
</p:tagLst>
</file>

<file path=ppt/tags/tag52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http://zh-ai-group.ks3-cn-beijing-internal.ksyun.com/image_generate/image_process/production/202601/e0825346-192b-489f-a444-2cc43540faea.jpg?Expires=1799024898\u0026AWSAccessKeyId=AKLT9NSy7kh8TIS1UzNqLRY2\u0026Signature=TmAjypE1VJ7HEe%2BreELrwedS0Zo%3D&quot;,&quot;product_name&quot;:&quot;wps-wpp-pc&quot;,&quot;intention_code&quot;:&quot;wps_wpp_generate_mind_pay&quot;}*auto_qingqiu_3.0.4_Mock_V1_prod*1767488891786_262714_eb2f33bdc3db-slide-12"/>
</p:tagLst>
</file>

<file path=ppt/tags/tag527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5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5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5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530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6450"/>
  <p:tag name="KSO_WM_TEMPLATE_SLIDE_ID" val="slide_ce523ca39a70fa0d"/>
</p:tagLst>
</file>

<file path=ppt/tags/tag53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6620946480ab6af9f20c7bbc9bf228e4fd66d74"/>
  <p:tag name="KSO_WM_NEWLAYOUT_GROUP_ID" val="layout_30"/>
  <p:tag name="KSO_WM_NEWLAYOUT_ID" val="slide_a50523c5b4e0dd8f"/>
  <p:tag name="KSO_WM_UNIT_PRESET_TEXT" val="单击此处添加标题"/>
</p:tagLst>
</file>

<file path=ppt/tags/tag53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VCG41N1491874235&quot;,&quot;product_name&quot;:&quot;wps-wpp-pc&quot;,&quot;intention_code&quot;:&quot;wps_wpp_generate_mind_pay&quot;}*auto_gallery_3.0.4_Mock_V1_prod*1767488891786_262714_eb2f33bdc3db-slide-13"/>
</p:tagLst>
</file>

<file path=ppt/tags/tag533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5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5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536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6450"/>
  <p:tag name="KSO_WM_TEMPLATE_SLIDE_ID" val="slide_a50523c5b4e0dd8f"/>
</p:tagLst>
</file>

<file path=ppt/tags/tag53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1f76187d71a43e17426b2b0edd1ca123bded0fa"/>
  <p:tag name="KSO_WM_NEWLAYOUT_GROUP_ID" val="layout_10012"/>
  <p:tag name="KSO_WM_NEWLAYOUT_ID" val="slide_e570027fc99f031c"/>
  <p:tag name="KSO_WM_UNIT_PRESET_TEXT" val="单击此处添加标题"/>
</p:tagLst>
</file>

<file path=ppt/tags/tag53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http://zh-ai-group.ks3-cn-beijing-internal.ksyun.com/image_generate/image_process/production/202601/f222c6e2-1654-46c9-9988-edce4fb8fba2.jpg?Expires=1799024898\u0026AWSAccessKeyId=AKLT9NSy7kh8TIS1UzNqLRY2\u0026Signature=MSIXBYhu7QvrL7OFrJNM31nbgfo%3D&quot;,&quot;product_name&quot;:&quot;wps-wpp-pc&quot;,&quot;intention_code&quot;:&quot;wps_wpp_generate_mind_pay&quot;}*auto_qingqiu_3.0.4_Mock_V1_prod*1767488891786_262714_eb2f33bdc3db-slide-14"/>
</p:tagLst>
</file>

<file path=ppt/tags/tag5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5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5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541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6450"/>
  <p:tag name="KSO_WM_TEMPLATE_SLIDE_ID" val="slide_e570027fc99f031c"/>
</p:tagLst>
</file>

<file path=ppt/tags/tag54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9cdd981ea766dc7142eb75100e6869438c2ed8f"/>
  <p:tag name="KSO_WM_NEWLAYOUT_GROUP_ID" val="layout_10010"/>
  <p:tag name="KSO_WM_NEWLAYOUT_ID" val="slide_e8946cd47bc91d8d"/>
  <p:tag name="KSO_WM_UNIT_PRESET_TEXT" val="单击此处添加标题"/>
</p:tagLst>
</file>

<file path=ppt/tags/tag5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http://zh-ai-group.ks3-cn-beijing-internal.ksyun.com/image_generate/image_process/production/202601/f645e2e6-dce0-4a8a-99ea-3331e9df2842.jpg?Expires=1799024898\u0026AWSAccessKeyId=AKLT9NSy7kh8TIS1UzNqLRY2\u0026Signature=JyiY1O5Q%2BmgK1KMv7tWjFTpzGys%3D&quot;,&quot;product_name&quot;:&quot;wps-wpp-pc&quot;,&quot;intention_code&quot;:&quot;wps_wpp_generate_mind_pay&quot;}*auto_qingqiu_3.0.4_Mock_V1_prod*1767488891786_262714_eb2f33bdc3db-slide-15"/>
</p:tagLst>
</file>

<file path=ppt/tags/tag5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http://zh-ai-group.ks3-cn-beijing-internal.ksyun.com/image_generate/image_process/production/202601/ffdcbec7-3362-4570-a88e-a7728cdb65ad.jpg?Expires=1799024898\u0026AWSAccessKeyId=AKLT9NSy7kh8TIS1UzNqLRY2\u0026Signature=eAGTb%2B5DorcB50%2FjNfMFFp%2Biuqs%3D&quot;,&quot;product_name&quot;:&quot;wps-wpp-pc&quot;,&quot;intention_code&quot;:&quot;wps_wpp_generate_mind_pay&quot;}*auto_qingqiu_3.0.4_Mock_V1_prod*1767488891786_262714_eb2f33bdc3db-slide-15"/>
</p:tagLst>
</file>

<file path=ppt/tags/tag5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5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  <p:tag name="MH_PIC_SOURCE_TYPE" val="generate_slide_ai*{&quot;id&quot;:&quot;VCG41N1457178504&quot;,&quot;product_name&quot;:&quot;wps-wpp-pc&quot;,&quot;intention_code&quot;:&quot;wps_wpp_generate_mind_pay&quot;}*auto_gallery_3.0.4_Mock_V1_prod*1767488891786_262714_eb2f33bdc3db-slide-15"/>
</p:tagLst>
</file>

<file path=ppt/tags/tag5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549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6450"/>
  <p:tag name="KSO_WM_TEMPLATE_SLIDE_ID" val="slide_e8946cd47bc91d8d"/>
</p:tagLst>
</file>

<file path=ppt/tags/tag5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8f5117c5259b410b61bb5541c378eb45db09d3c"/>
  <p:tag name="KSO_WM_NEWLAYOUT_GROUP_ID" val="layout_53"/>
  <p:tag name="KSO_WM_NEWLAYOUT_ID" val="slide_f2ea816df7c8c6f0"/>
</p:tagLst>
</file>

<file path=ppt/tags/tag55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839d8495321f8b7bd996e7f1ae4f49c71b6dbae"/>
  <p:tag name="KSO_WM_NEWLAYOUT_GROUP_ID" val="layout_57"/>
  <p:tag name="KSO_WM_NEWLAYOUT_ID" val="slide_23f9ab6de8b13396"/>
  <p:tag name="KSO_WM_UNIT_PRESET_TEXT" val="单击此处添加标题"/>
</p:tagLst>
</file>

<file path=ppt/tags/tag551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5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VCG41N1313215811&quot;,&quot;product_name&quot;:&quot;wps-wpp-pc&quot;,&quot;intention_code&quot;:&quot;wps_wpp_generate_mind_pay&quot;}*auto_gallery_3.0.4_Mock_V1_prod*1767488891786_262714_eb2f33bdc3db-slide-16"/>
</p:tagLst>
</file>

<file path=ppt/tags/tag5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54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5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VCG41N1202939416&quot;,&quot;product_name&quot;:&quot;wps-wpp-pc&quot;,&quot;intention_code&quot;:&quot;wps_wpp_generate_mind_pay&quot;}*auto_gallery_3.0.4_Mock_V1_prod*1767488891786_262714_eb2f33bdc3db-slide-16"/>
</p:tagLst>
</file>

<file path=ppt/tags/tag5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557.xml><?xml version="1.0" encoding="utf-8"?>
<p:tagLst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26450"/>
  <p:tag name="KSO_WM_TEMPLATE_SLIDE_ID" val="slide_23f9ab6de8b13396"/>
</p:tagLst>
</file>

<file path=ppt/tags/tag55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0b9c2b8e65128c06b8579cc260c217080244e3e"/>
  <p:tag name="KSO_WM_NEWLAYOUT_GROUP_ID" val="layout_10014"/>
  <p:tag name="KSO_WM_NEWLAYOUT_ID" val="slide_7531d66211daa599"/>
  <p:tag name="KSO_WM_UNIT_PRESET_TEXT" val="单击此处添加标题"/>
</p:tagLst>
</file>

<file path=ppt/tags/tag5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VCG41N1411837379&quot;,&quot;product_name&quot;:&quot;wps-wpp-pc&quot;,&quot;intention_code&quot;:&quot;wps_wpp_generate_mind_pay&quot;}*auto_gallery_3.0.4_Mock_V1_prod*1767488891786_262714_eb2f33bdc3db-slide-17"/>
</p:tagLst>
</file>

<file path=ppt/tags/tag5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5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5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62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6450"/>
  <p:tag name="KSO_WM_TEMPLATE_SLIDE_ID" val="slide_7531d66211daa599"/>
</p:tagLst>
</file>

<file path=ppt/tags/tag56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f5a2e28bab33f8cd2a804324af57aa04f17adab"/>
  <p:tag name="KSO_WM_NEWLAYOUT_GROUP_ID" val="layout_51"/>
  <p:tag name="KSO_WM_NEWLAYOUT_ID" val="slide_a6b9fe2be1237172"/>
  <p:tag name="KSO_WM_UNIT_PRESET_TEXT" val="单击此处添加标题"/>
</p:tagLst>
</file>

<file path=ppt/tags/tag56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http://zh-ai-group.ks3-cn-beijing-internal.ksyun.com/image_generate/image_process/production/202601/9b2e3457-629b-4370-8576-715295f6dde3.jpg?Expires=1799024898\u0026AWSAccessKeyId=AKLT9NSy7kh8TIS1UzNqLRY2\u0026Signature=MYHon%2Fz2u3%2F4boNZVpg6Nurl6jM%3D&quot;,&quot;product_name&quot;:&quot;wps-wpp-pc&quot;,&quot;intention_code&quot;:&quot;wps_wpp_generate_mind_pay&quot;}*auto_qingqiu_3.0.4_Mock_V1_prod*1767488891786_262714_eb2f33bdc3db-slide-18"/>
</p:tagLst>
</file>

<file path=ppt/tags/tag5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5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567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6450"/>
  <p:tag name="KSO_WM_TEMPLATE_SLIDE_ID" val="slide_a6b9fe2be1237172"/>
</p:tagLst>
</file>

<file path=ppt/tags/tag56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3f82cc51dd35c2f88272634354d0855469c5cc2"/>
  <p:tag name="KSO_WM_NEWLAYOUT_GROUP_ID" val="layout_10013"/>
  <p:tag name="KSO_WM_NEWLAYOUT_ID" val="slide_7c911e96ddc6fbd5"/>
  <p:tag name="KSO_WM_UNIT_PRESET_TEXT" val="单击此处添加标题"/>
</p:tagLst>
</file>

<file path=ppt/tags/tag56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http://zh-ai-group.ks3-cn-beijing-internal.ksyun.com/image_generate/image_process/production/202601/1cc0b566-4d42-448d-9e6e-87f71aa77aa0.jpg?Expires=1799024899\u0026AWSAccessKeyId=AKLT9NSy7kh8TIS1UzNqLRY2\u0026Signature=tu3BUg0wjnYnhND%2BLkRsbvjG8fQ%3D&quot;,&quot;product_name&quot;:&quot;wps-wpp-pc&quot;,&quot;intention_code&quot;:&quot;wps_wpp_generate_mind_pay&quot;}*auto_qingqiu_3.0.4_Mock_V1_prod*1767488891786_262714_eb2f33bdc3db-slide-19"/>
</p:tagLst>
</file>

<file path=ppt/tags/tag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5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5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572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6450"/>
  <p:tag name="KSO_WM_TEMPLATE_SLIDE_ID" val="slide_7c911e96ddc6fbd5"/>
</p:tagLst>
</file>

<file path=ppt/tags/tag57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82b210a4a40769dd3bf0b1341f38d7bcff5a47d"/>
  <p:tag name="KSO_WM_NEWLAYOUT_GROUP_ID" val="layout_10003"/>
  <p:tag name="KSO_WM_NEWLAYOUT_ID" val="slide_a1e31e139923f8f0"/>
  <p:tag name="KSO_WM_UNIT_PRESET_TEXT" val="单击此处添加标题"/>
</p:tagLst>
</file>

<file path=ppt/tags/tag5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57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5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57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5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5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58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5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583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6450"/>
  <p:tag name="KSO_WM_TEMPLATE_SLIDE_ID" val="slide_a1e31e139923f8f0"/>
</p:tagLst>
</file>

<file path=ppt/tags/tag584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EXT_TYPE" val="1"/>
  <p:tag name="KSO_WM_UNIT_TYPE" val="a"/>
  <p:tag name="KSO_WM_LAYOUT_CHECK_HASH" val="84e56f4ec373788942225ee5e6fa6df4c782cf1c"/>
  <p:tag name="KSO_WM_NEWLAYOUT_ID" val="5149"/>
  <p:tag name="KSO_WM_UNIT_PRESET_TEXT" val="单击此处添加章节标题"/>
  <p:tag name="KSO_WM_FIGMA_FLAG" val="#fgm#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585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YPE" val="e"/>
  <p:tag name="KSO_WM_UNIT_PRESET_TEXT" val="01"/>
  <p:tag name="KSO_WM_FIGMA_FLAG" val="#fgm#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586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  <p:tag name="KSO_WM_TEMPLATE_INDEX" val="40480965"/>
  <p:tag name="KSO_WM_TEMPLATE_CATEGORY" val="custom"/>
  <p:tag name="KSO_WM_SLIDE_INDEX" val="3"/>
  <p:tag name="KSO_WM_SLIDE_ID" val="custom40480965_7"/>
  <p:tag name="KSO_WM_TEMPLATE_MASTER_TYPE" val="0"/>
  <p:tag name="KSO_WM_SLIDE_LAYOUT" val="a_e"/>
  <p:tag name="KSO_WM_SLIDE_LAYOUT_CNT" val="1_1"/>
  <p:tag name="KSO_WM_TAG_VERSION" val="3.0"/>
</p:tagLst>
</file>

<file path=ppt/tags/tag58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6af001fbd4c6e542f6b5d777e9f2535eed9c234"/>
  <p:tag name="KSO_WM_NEWLAYOUT_GROUP_ID" val="layout_26"/>
  <p:tag name="KSO_WM_NEWLAYOUT_ID" val="slide_4e8a2b389c8bbf30"/>
  <p:tag name="KSO_WM_UNIT_PRESET_TEXT" val="单击此处添加标题"/>
</p:tagLst>
</file>

<file path=ppt/tags/tag58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5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VCG41N1291070368&quot;,&quot;product_name&quot;:&quot;wps-wpp-pc&quot;,&quot;intention_code&quot;:&quot;wps_wpp_generate_mind_pay&quot;}*auto_gallery_3.0.4_Mock_V1_prod*1767488891786_262714_eb2f33bdc3db-slide-22"/>
</p:tagLst>
</file>

<file path=ppt/tags/tag5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5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5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9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5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VCG41N1346787235&quot;,&quot;product_name&quot;:&quot;wps-wpp-pc&quot;,&quot;intention_code&quot;:&quot;wps_wpp_generate_mind_pay&quot;}*auto_gallery_3.0.4_Mock_V1_prod*1767488891786_262714_eb2f33bdc3db-slide-22"/>
</p:tagLst>
</file>

<file path=ppt/tags/tag59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5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59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5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  <p:tag name="MH_PIC_SOURCE_TYPE" val="generate_slide_ai*{&quot;id&quot;:&quot;VCG41N897570220&quot;,&quot;product_name&quot;:&quot;wps-wpp-pc&quot;,&quot;intention_code&quot;:&quot;wps_wpp_generate_mind_pay&quot;}*auto_gallery_3.0.4_Mock_V1_prod*1767488891786_262714_eb2f33bdc3db-slide-22"/>
</p:tagLst>
</file>

<file path=ppt/tags/tag5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5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600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6450"/>
  <p:tag name="KSO_WM_TEMPLATE_SLIDE_ID" val="slide_4e8a2b389c8bbf30"/>
</p:tagLst>
</file>

<file path=ppt/tags/tag601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EXT_TYPE" val="1"/>
  <p:tag name="KSO_WM_UNIT_TYPE" val="a"/>
  <p:tag name="KSO_WM_LAYOUT_CHECK_HASH" val="84e56f4ec373788942225ee5e6fa6df4c782cf1c"/>
  <p:tag name="KSO_WM_NEWLAYOUT_ID" val="5149"/>
  <p:tag name="KSO_WM_UNIT_PRESET_TEXT" val="单击此处添加章节标题"/>
  <p:tag name="KSO_WM_FIGMA_FLAG" val="#fgm#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602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YPE" val="e"/>
  <p:tag name="KSO_WM_UNIT_PRESET_TEXT" val="01"/>
  <p:tag name="KSO_WM_FIGMA_FLAG" val="#fgm#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603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  <p:tag name="KSO_WM_TEMPLATE_INDEX" val="40480965"/>
  <p:tag name="KSO_WM_TEMPLATE_CATEGORY" val="custom"/>
  <p:tag name="KSO_WM_SLIDE_INDEX" val="3"/>
  <p:tag name="KSO_WM_SLIDE_ID" val="custom40480965_7"/>
  <p:tag name="KSO_WM_TEMPLATE_MASTER_TYPE" val="0"/>
  <p:tag name="KSO_WM_SLIDE_LAYOUT" val="a_e"/>
  <p:tag name="KSO_WM_SLIDE_LAYOUT_CNT" val="1_1"/>
  <p:tag name="KSO_WM_TAG_VERSION" val="3.0"/>
</p:tagLst>
</file>

<file path=ppt/tags/tag60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7099c5511ac2e115d31ea1bb00ba97f5fd2c01e"/>
  <p:tag name="KSO_WM_NEWLAYOUT_GROUP_ID" val="layout_2"/>
  <p:tag name="KSO_WM_NEWLAYOUT_ID" val="slide_ae82171bf138ca61"/>
  <p:tag name="KSO_WM_UNIT_PRESET_TEXT" val="单击此处添加标题"/>
</p:tagLst>
</file>

<file path=ppt/tags/tag60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6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VCG41N1327661809&quot;,&quot;product_name&quot;:&quot;wps-wpp-pc&quot;,&quot;intention_code&quot;:&quot;wps_wpp_generate_mind_pay&quot;}*auto_gallery_3.0.4_Mock_V1_prod*1767488891786_262714_eb2f33bdc3db-slide-24"/>
</p:tagLst>
</file>

<file path=ppt/tags/tag6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6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609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6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VCG41N1166014476&quot;,&quot;product_name&quot;:&quot;wps-wpp-pc&quot;,&quot;intention_code&quot;:&quot;wps_wpp_generate_mind_pay&quot;}*auto_gallery_3.0.4_Mock_V1_prod*1767488891786_262714_eb2f33bdc3db-slide-24"/>
</p:tagLst>
</file>

<file path=ppt/tags/tag6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6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61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6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  <p:tag name="MH_PIC_SOURCE_TYPE" val="generate_slide_ai*{&quot;id&quot;:&quot;VCG41N1614867917&quot;,&quot;product_name&quot;:&quot;wps-wpp-pc&quot;,&quot;intention_code&quot;:&quot;wps_wpp_generate_mind_pay&quot;}*auto_gallery_3.0.4_Mock_V1_prod*1767488891786_262714_eb2f33bdc3db-slide-24"/>
</p:tagLst>
</file>

<file path=ppt/tags/tag6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6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617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6450"/>
  <p:tag name="KSO_WM_TEMPLATE_SLIDE_ID" val="slide_ae82171bf138ca61"/>
</p:tagLst>
</file>

<file path=ppt/tags/tag61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003be7cc1ab3036ae086b42de5fbc2f7327c948"/>
  <p:tag name="KSO_WM_NEWLAYOUT_GROUP_ID" val="layout_42"/>
  <p:tag name="KSO_WM_NEWLAYOUT_ID" val="slide_5a87d91ece4523d8"/>
  <p:tag name="KSO_WM_UNIT_PRESET_TEXT" val="单击此处添加标题"/>
</p:tagLst>
</file>

<file path=ppt/tags/tag61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http://zh-ai-group.ks3-cn-beijing-internal.ksyun.com/image_generate/image_process/production/202601/c33b0808-b0bb-472c-b301-fe862a7e70d5.jpg?Expires=1799024898\u0026AWSAccessKeyId=AKLT9NSy7kh8TIS1UzNqLRY2\u0026Signature=s%2B%2FP6XkvbsH3%2BoCgR4tUkPwB6AY%3D&quot;,&quot;product_name&quot;:&quot;wps-wpp-pc&quot;,&quot;intention_code&quot;:&quot;wps_wpp_generate_mind_pay&quot;}*auto_qingqiu_3.0.4_Mock_V1_prod*1767488891786_262714_eb2f33bdc3db-slide-25"/>
</p:tagLst>
</file>

<file path=ppt/tags/tag6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620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6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6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623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6450"/>
  <p:tag name="KSO_WM_TEMPLATE_SLIDE_ID" val="slide_5a87d91ece4523d8"/>
</p:tagLst>
</file>

<file path=ppt/tags/tag62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0cfb6c6610fa118d28b2a306fd7d1a46476210c"/>
  <p:tag name="KSO_WM_NEWLAYOUT_GROUP_ID" val="layout_59"/>
  <p:tag name="KSO_WM_NEWLAYOUT_ID" val="slide_c59fbf18d7813b6a"/>
  <p:tag name="KSO_WM_UNIT_PRESET_TEXT" val="单击此处添加标题"/>
</p:tagLst>
</file>

<file path=ppt/tags/tag62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http://zh-ai-group.ks3-cn-beijing-internal.ksyun.com/image_generate/image_process/production/202601/4f66dedb-66c8-4374-aa3c-232528e6ca8a.jpg?Expires=1799024899\u0026AWSAccessKeyId=AKLT9NSy7kh8TIS1UzNqLRY2\u0026Signature=RFeQclPnYVGyJJWAmQDfrQD6U4Y%3D&quot;,&quot;product_name&quot;:&quot;wps-wpp-pc&quot;,&quot;intention_code&quot;:&quot;wps_wpp_generate_mind_pay&quot;}*auto_qingqiu_3.0.4_Mock_V1_prod*1767488891786_262714_eb2f33bdc3db-slide-26"/>
</p:tagLst>
</file>

<file path=ppt/tags/tag626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6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6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629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6450"/>
  <p:tag name="KSO_WM_TEMPLATE_SLIDE_ID" val="slide_c59fbf18d7813b6a"/>
</p:tagLst>
</file>

<file path=ppt/tags/tag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63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8f5117c5259b410b61bb5541c378eb45db09d3c"/>
  <p:tag name="KSO_WM_NEWLAYOUT_GROUP_ID" val="layout_53"/>
  <p:tag name="KSO_WM_NEWLAYOUT_ID" val="slide_f2ea816df7c8c6f0"/>
  <p:tag name="KSO_WM_UNIT_PRESET_TEXT" val="单击此处添加标题"/>
</p:tagLst>
</file>

<file path=ppt/tags/tag63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6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VCG41N1336252567&quot;,&quot;product_name&quot;:&quot;wps-wpp-pc&quot;,&quot;intention_code&quot;:&quot;wps_wpp_generate_mind_pay&quot;}*auto_gallery_3.0.4_Mock_V1_prod*1767488891786_262714_eb2f33bdc3db-slide-27"/>
</p:tagLst>
</file>

<file path=ppt/tags/tag6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63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6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VCG41N823626382&quot;,&quot;product_name&quot;:&quot;wps-wpp-pc&quot;,&quot;intention_code&quot;:&quot;wps_wpp_generate_mind_pay&quot;}*auto_gallery_3.0.4_Mock_V1_prod*1767488891786_262714_eb2f33bdc3db-slide-27"/>
</p:tagLst>
</file>

<file path=ppt/tags/tag6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63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6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  <p:tag name="MH_PIC_SOURCE_TYPE" val="generate_slide_ai*{&quot;id&quot;:&quot;http://zh-ai-group.ks3-cn-beijing-internal.ksyun.com/image_generate/image_process/production/202601/9333267e-e0e8-418b-bb94-ef8a64064ef4.jpg?Expires=1799024898\u0026AWSAccessKeyId=AKLT9NSy7kh8TIS1UzNqLRY2\u0026Signature=n%2FBlPEO7xbk0XsM1aRrOropBsWM%3D&quot;,&quot;product_name&quot;:&quot;wps-wpp-pc&quot;,&quot;intention_code&quot;:&quot;wps_wpp_generate_mind_pay&quot;}*auto_qingqiu_3.0.4_Mock_V1_prod*1767488891786_262714_eb2f33bdc3db-slide-27"/>
</p:tagLst>
</file>

<file path=ppt/tags/tag6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640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6450"/>
  <p:tag name="KSO_WM_TEMPLATE_SLIDE_ID" val="slide_f2ea816df7c8c6f0"/>
</p:tagLst>
</file>

<file path=ppt/tags/tag641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EXT_TYPE" val="1"/>
  <p:tag name="KSO_WM_UNIT_TYPE" val="a"/>
  <p:tag name="KSO_WM_LAYOUT_CHECK_HASH" val="84e56f4ec373788942225ee5e6fa6df4c782cf1c"/>
  <p:tag name="KSO_WM_NEWLAYOUT_ID" val="5149"/>
  <p:tag name="KSO_WM_UNIT_PRESET_TEXT" val="单击此处添加章节标题"/>
  <p:tag name="KSO_WM_FIGMA_FLAG" val="#fgm#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642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YPE" val="e"/>
  <p:tag name="KSO_WM_UNIT_PRESET_TEXT" val="01"/>
  <p:tag name="KSO_WM_FIGMA_FLAG" val="#fgm#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643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  <p:tag name="KSO_WM_TEMPLATE_INDEX" val="40480965"/>
  <p:tag name="KSO_WM_TEMPLATE_CATEGORY" val="custom"/>
  <p:tag name="KSO_WM_SLIDE_INDEX" val="3"/>
  <p:tag name="KSO_WM_SLIDE_ID" val="custom40480965_7"/>
  <p:tag name="KSO_WM_TEMPLATE_MASTER_TYPE" val="0"/>
  <p:tag name="KSO_WM_SLIDE_LAYOUT" val="a_e"/>
  <p:tag name="KSO_WM_SLIDE_LAYOUT_CNT" val="1_1"/>
  <p:tag name="KSO_WM_TAG_VERSION" val="3.0"/>
</p:tagLst>
</file>

<file path=ppt/tags/tag64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f66511a6a188653998819dc043b1dbec86eab00"/>
  <p:tag name="KSO_WM_NEWLAYOUT_GROUP_ID" val="layout_10004"/>
  <p:tag name="KSO_WM_NEWLAYOUT_ID" val="slide_aec818c1bcb6d7c7"/>
  <p:tag name="KSO_WM_UNIT_PRESET_TEXT" val="单击此处添加标题"/>
</p:tagLst>
</file>

<file path=ppt/tags/tag64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6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6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648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6450"/>
  <p:tag name="KSO_WM_TEMPLATE_SLIDE_ID" val="slide_aec818c1bcb6d7c7"/>
</p:tagLst>
</file>

<file path=ppt/tags/tag64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881b7ceb1ad0b820806c014cabb80ec78189ffa"/>
  <p:tag name="KSO_WM_NEWLAYOUT_GROUP_ID" val="layout_10007"/>
  <p:tag name="KSO_WM_NEWLAYOUT_ID" val="slide_6e92fadc955b6a8b"/>
  <p:tag name="KSO_WM_UNIT_PRESET_TEXT" val="单击此处添加标题"/>
</p:tagLst>
</file>

<file path=ppt/tags/tag6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6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6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652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6450"/>
  <p:tag name="KSO_WM_TEMPLATE_SLIDE_ID" val="slide_6e92fadc955b6a8b"/>
</p:tagLst>
</file>

<file path=ppt/tags/tag65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9b24b2f62ca3a758e6c76dadfc06c18841adef9"/>
  <p:tag name="KSO_WM_NEWLAYOUT_GROUP_ID" val="layout_48"/>
  <p:tag name="KSO_WM_NEWLAYOUT_ID" val="slide_f15431974f370716"/>
  <p:tag name="KSO_WM_UNIT_PRESET_TEXT" val="单击此处添加标题"/>
</p:tagLst>
</file>

<file path=ppt/tags/tag65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6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VCG41N1308756805&quot;,&quot;product_name&quot;:&quot;wps-wpp-pc&quot;,&quot;intention_code&quot;:&quot;wps_wpp_generate_mind_pay&quot;}*auto_gallery_3.0.4_Mock_V1_prod*1767488891786_262714_eb2f33bdc3db-slide-31"/>
</p:tagLst>
</file>

<file path=ppt/tags/tag6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65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6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VCG41N1442667066&quot;,&quot;product_name&quot;:&quot;wps-wpp-pc&quot;,&quot;intention_code&quot;:&quot;wps_wpp_generate_mind_pay&quot;}*auto_gallery_3.0.4_Mock_V1_prod*1767488891786_262714_eb2f33bdc3db-slide-31"/>
</p:tagLst>
</file>

<file path=ppt/tags/tag6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6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660.xml><?xml version="1.0" encoding="utf-8"?>
<p:tagLst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26450"/>
  <p:tag name="KSO_WM_TEMPLATE_SLIDE_ID" val="slide_f15431974f370716"/>
</p:tagLst>
</file>

<file path=ppt/tags/tag66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b57b0e07f03fb52d259eb1090a337ca9a074d3d"/>
  <p:tag name="KSO_WM_NEWLAYOUT_GROUP_ID" val="layout_31"/>
  <p:tag name="KSO_WM_NEWLAYOUT_ID" val="slide_d326cc5a9d07c076"/>
  <p:tag name="KSO_WM_UNIT_PRESET_TEXT" val="单击此处添加标题"/>
</p:tagLst>
</file>

<file path=ppt/tags/tag66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6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VCG41N1209155039&quot;,&quot;product_name&quot;:&quot;wps-wpp-pc&quot;,&quot;intention_code&quot;:&quot;wps_wpp_generate_mind_pay&quot;}*auto_gallery_3.0.4_Mock_V1_prod*1767488891786_262714_eb2f33bdc3db-slide-32"/>
</p:tagLst>
</file>

<file path=ppt/tags/tag6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6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66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6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VCG41N869946614&quot;,&quot;product_name&quot;:&quot;wps-wpp-pc&quot;,&quot;intention_code&quot;:&quot;wps_wpp_generate_mind_pay&quot;}*auto_gallery_3.0.4_Mock_V1_prod*1767488891786_262714_eb2f33bdc3db-slide-32"/>
</p:tagLst>
</file>

<file path=ppt/tags/tag6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6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6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670.xml><?xml version="1.0" encoding="utf-8"?>
<p:tagLst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26450"/>
  <p:tag name="KSO_WM_TEMPLATE_SLIDE_ID" val="slide_d326cc5a9d07c076"/>
</p:tagLst>
</file>

<file path=ppt/tags/tag67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540550684797ca018bb0a2eda8f98a7c8fc668d"/>
  <p:tag name="KSO_WM_NEWLAYOUT_GROUP_ID" val="layout_38"/>
  <p:tag name="KSO_WM_NEWLAYOUT_ID" val="slide_602d535931c36a5c"/>
  <p:tag name="KSO_WM_UNIT_PRESET_TEXT" val="单击此处添加标题"/>
</p:tagLst>
</file>

<file path=ppt/tags/tag67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6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VCG41N1315131877&quot;,&quot;product_name&quot;:&quot;wps-wpp-pc&quot;,&quot;intention_code&quot;:&quot;wps_wpp_generate_mind_pay&quot;}*auto_gallery_3.0.4_Mock_V1_prod*1767488891786_262714_eb2f33bdc3db-slide-33"/>
</p:tagLst>
</file>

<file path=ppt/tags/tag6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6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67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6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VCG41N506606210&quot;,&quot;product_name&quot;:&quot;wps-wpp-pc&quot;,&quot;intention_code&quot;:&quot;wps_wpp_generate_mind_pay&quot;}*auto_gallery_3.0.4_Mock_V1_prod*1767488891786_262714_eb2f33bdc3db-slide-33"/>
</p:tagLst>
</file>

<file path=ppt/tags/tag6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6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6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0cfb6c6610fa118d28b2a306fd7d1a46476210c"/>
  <p:tag name="KSO_WM_NEWLAYOUT_GROUP_ID" val="layout_59"/>
  <p:tag name="KSO_WM_NEWLAYOUT_ID" val="slide_c59fbf18d7813b6a"/>
</p:tagLst>
</file>

<file path=ppt/tags/tag68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6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  <p:tag name="MH_PIC_SOURCE_TYPE" val="generate_slide_ai*{&quot;id&quot;:&quot;VCG41N520712046&quot;,&quot;product_name&quot;:&quot;wps-wpp-pc&quot;,&quot;intention_code&quot;:&quot;wps_wpp_generate_mind_pay&quot;}*auto_gallery_3.0.4_Mock_V1_prod*1767488891786_262714_eb2f33bdc3db-slide-33"/>
</p:tagLst>
</file>

<file path=ppt/tags/tag6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6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684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6450"/>
  <p:tag name="KSO_WM_TEMPLATE_SLIDE_ID" val="slide_602d535931c36a5c"/>
</p:tagLst>
</file>

<file path=ppt/tags/tag685.xml><?xml version="1.0" encoding="utf-8"?>
<p:tagLst xmlns:p="http://schemas.openxmlformats.org/presentationml/2006/main">
  <p:tag name="KSO_WM_BEAUTIFY_FLAG" val="#wm#"/>
  <p:tag name="KSO_WM_UNIT_INDEX" val="1"/>
  <p:tag name="KSO_WM_UNIT_TEXT_TYPE" val="1"/>
  <p:tag name="KSO_WM_UNIT_TYPE" val="b"/>
  <p:tag name="KSO_WM_UNIT_PRESET_TEXT" val="THE END"/>
  <p:tag name="KSO_WM_FIGMA_FLAG" val="#fgm#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686.xml><?xml version="1.0" encoding="utf-8"?>
<p:tagLst xmlns:p="http://schemas.openxmlformats.org/presentationml/2006/main">
  <p:tag name="KSO_WM_UNIT_TYPE" val="a"/>
  <p:tag name="KSO_WM_BEAUTIFY_FLAG" val="#wm#"/>
  <p:tag name="KSO_WM_UNIT_INDEX" val="1"/>
  <p:tag name="KSO_WM_UNIT_TEXT_TYPE" val="1"/>
  <p:tag name="KSO_WM_LAYOUT_CHECK_HASH" val="369a2c440eed63e793d7a0dce63bab5429c43d71"/>
  <p:tag name="KSO_WM_NEWLAYOUT_ID" val="5154"/>
  <p:tag name="KSO_WM_UNIT_PRESET_TEXT" val="谢谢观看"/>
  <p:tag name="KSO_WM_FIGMA_FLAG" val="#fgm#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687.xml><?xml version="1.0" encoding="utf-8"?>
<p:tagLst xmlns:p="http://schemas.openxmlformats.org/presentationml/2006/main">
  <p:tag name="KSO_WM_SLIDE_CONTENT_ORIENTATION" val="left"/>
  <p:tag name="KSO_WM_SLIDE_HAS_MASK" val="0"/>
  <p:tag name="KSO_WM_SLIDE_ITEM_CNT" val="0"/>
  <p:tag name="KSO_WM_SLIDE_TYPE" val="endPage"/>
  <p:tag name="KSO_WM_TEMPLATE_SUBCATEGORY" val="29"/>
  <p:tag name="KSO_WM_BEAUTIFY_FLAG" val="#wm#"/>
  <p:tag name="KSO_WM_TEMPLATE_SLIDE_ID" val="slide_06be46c9219ad451"/>
  <p:tag name="KSO_WM_TEMPLATE_INDEX" val="40480965"/>
  <p:tag name="KSO_WM_TEMPLATE_CATEGORY" val="custom"/>
  <p:tag name="KSO_WM_SLIDE_INDEX" val="5"/>
  <p:tag name="KSO_WM_SLIDE_ID" val="custom40480965_9"/>
  <p:tag name="KSO_WM_TEMPLATE_MASTER_TYPE" val="0"/>
  <p:tag name="KSO_WM_SLIDE_LAYOUT" val="a_b"/>
  <p:tag name="KSO_WM_SLIDE_LAYOUT_CNT" val="1_1"/>
  <p:tag name="KSO_WM_TAG_VERSION" val="3.0"/>
</p:tagLst>
</file>

<file path=ppt/tags/tag6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70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7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7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7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7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003be7cc1ab3036ae086b42de5fbc2f7327c948"/>
  <p:tag name="KSO_WM_NEWLAYOUT_GROUP_ID" val="layout_42"/>
  <p:tag name="KSO_WM_NEWLAYOUT_ID" val="slide_5a87d91ece4523d8"/>
</p:tagLst>
</file>

<file path=ppt/tags/tag7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78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8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8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8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8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7099c5511ac2e115d31ea1bb00ba97f5fd2c01e"/>
  <p:tag name="KSO_WM_NEWLAYOUT_GROUP_ID" val="layout_2"/>
  <p:tag name="KSO_WM_NEWLAYOUT_ID" val="slide_ae82171bf138ca61"/>
</p:tagLst>
</file>

<file path=ppt/tags/tag8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89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9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9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9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9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ags/tag9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965"/>
  <p:tag name="KSO_WM_TEMPLATE_CATEGORY" val="custom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商务风蓝白色房地产营销模板">
  <a:themeElements>
    <a:clrScheme name="自定义 161">
      <a:dk1>
        <a:srgbClr val="000000"/>
      </a:dk1>
      <a:lt1>
        <a:srgbClr val="FFFFFF"/>
      </a:lt1>
      <a:dk2>
        <a:srgbClr val="000C3D"/>
      </a:dk2>
      <a:lt2>
        <a:srgbClr val="F1F4FF"/>
      </a:lt2>
      <a:accent1>
        <a:srgbClr val="3F62FD"/>
      </a:accent1>
      <a:accent2>
        <a:srgbClr val="FFD613"/>
      </a:accent2>
      <a:accent3>
        <a:srgbClr val="F6812D"/>
      </a:accent3>
      <a:accent4>
        <a:srgbClr val="6CA22C"/>
      </a:accent4>
      <a:accent5>
        <a:srgbClr val="F27F66"/>
      </a:accent5>
      <a:accent6>
        <a:srgbClr val="BB2B0F"/>
      </a:accent6>
      <a:hlink>
        <a:srgbClr val="4472C4"/>
      </a:hlink>
      <a:folHlink>
        <a:srgbClr val="BFBFBF"/>
      </a:folHlink>
    </a:clrScheme>
    <a:fontScheme name="中宋简">
      <a:majorFont>
        <a:latin typeface="Arial"/>
        <a:ea typeface="汉仪中宋简"/>
        <a:cs typeface=""/>
      </a:majorFont>
      <a:minorFont>
        <a:latin typeface="Arial"/>
        <a:ea typeface="汉仪中宋简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2015</Words>
  <Application>WPS Office WWO_wpscloud_20251224173010-b51a25e58c</Application>
  <PresentationFormat>宽屏</PresentationFormat>
  <Paragraphs>348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35</vt:i4>
      </vt:variant>
    </vt:vector>
  </HeadingPairs>
  <TitlesOfParts>
    <vt:vector size="45" baseType="lpstr">
      <vt:lpstr>Arial</vt:lpstr>
      <vt:lpstr>宋体</vt:lpstr>
      <vt:lpstr>Wingdings</vt:lpstr>
      <vt:lpstr>微软雅黑</vt:lpstr>
      <vt:lpstr>汉仪旗黑KW 55S</vt:lpstr>
      <vt:lpstr>汉仪书宋二KW</vt:lpstr>
      <vt:lpstr>Kingsoft Confetti</vt:lpstr>
      <vt:lpstr>汉仪中宋简</vt:lpstr>
      <vt:lpstr>Office 主题</vt:lpstr>
      <vt:lpstr>1_商务风蓝白色房地产营销模板</vt:lpstr>
      <vt:lpstr>选品思路</vt:lpstr>
      <vt:lpstr>目录</vt:lpstr>
      <vt:lpstr>市场筛选</vt:lpstr>
      <vt:lpstr>判断市场是否可以进入</vt:lpstr>
      <vt:lpstr>产品开发途径</vt:lpstr>
      <vt:lpstr>亚马逊产品开发策略</vt:lpstr>
      <vt:lpstr>行业趋势、热门话题</vt:lpstr>
      <vt:lpstr>社交软件选品</vt:lpstr>
      <vt:lpstr>根据供应链选择产品</vt:lpstr>
      <vt:lpstr>买家精灵选品</vt:lpstr>
      <vt:lpstr>市场情况分析</vt:lpstr>
      <vt:lpstr>流量趋势</vt:lpstr>
      <vt:lpstr>榜单体量差距</vt:lpstr>
      <vt:lpstr>榜单销售额增长情况</vt:lpstr>
      <vt:lpstr>品牌集中度</vt:lpstr>
      <vt:lpstr>价位分析</vt:lpstr>
      <vt:lpstr>搜索词情况</vt:lpstr>
      <vt:lpstr>产品评分情况分析</vt:lpstr>
      <vt:lpstr>卖家分布情况</vt:lpstr>
      <vt:lpstr>物流方式分析</vt:lpstr>
      <vt:lpstr>市场目前趋势及未来是否持久</vt:lpstr>
      <vt:lpstr>物流选择</vt:lpstr>
      <vt:lpstr>不同运输方式利润测算</vt:lpstr>
      <vt:lpstr>供应商查找</vt:lpstr>
      <vt:lpstr>产品起订量</vt:lpstr>
      <vt:lpstr>产品成本</vt:lpstr>
      <vt:lpstr>款式升级</vt:lpstr>
      <vt:lpstr>供货能力</vt:lpstr>
      <vt:lpstr>细分款式产品分析</vt:lpstr>
      <vt:lpstr>产品及产品款式是否存在专利</vt:lpstr>
      <vt:lpstr>上架周期为1年内竞品销量分析</vt:lpstr>
      <vt:lpstr>review分析</vt:lpstr>
      <vt:lpstr>竞品优势</vt:lpstr>
      <vt:lpstr>产品利润率测算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选品思路</dc:title>
  <dc:creator/>
  <cp:lastModifiedBy/>
  <dcterms:created xsi:type="dcterms:W3CDTF">2026-01-04T01:08:55Z</dcterms:created>
  <dcterms:modified xsi:type="dcterms:W3CDTF">2026-01-04T01:08:55Z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2052-12.9.0.24678</vt:lpwstr>
  </property>
  <property fmtid="{D5CDD505-2E9C-101B-9397-08002B2CF9AE}" pid="3" name="ICV">
    <vt:lpwstr>B75C98F4C40948689CB49D1002CA5FAC</vt:lpwstr>
  </property>
  <property fmtid="{D5CDD505-2E9C-101B-9397-08002B2CF9AE}" pid="4" name="KSOTemplateUUID">
    <vt:lpwstr>v1.0_ai_69796626450</vt:lpwstr>
  </property>
</Properties>
</file>